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32" r:id="rId4"/>
  </p:sldMasterIdLst>
  <p:notesMasterIdLst>
    <p:notesMasterId r:id="rId59"/>
  </p:notesMasterIdLst>
  <p:sldIdLst>
    <p:sldId id="256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8" r:id="rId13"/>
    <p:sldId id="260" r:id="rId14"/>
    <p:sldId id="268" r:id="rId15"/>
    <p:sldId id="258" r:id="rId16"/>
    <p:sldId id="261" r:id="rId17"/>
    <p:sldId id="279" r:id="rId18"/>
    <p:sldId id="280" r:id="rId19"/>
    <p:sldId id="281" r:id="rId20"/>
    <p:sldId id="285" r:id="rId21"/>
    <p:sldId id="282" r:id="rId22"/>
    <p:sldId id="286" r:id="rId23"/>
    <p:sldId id="259" r:id="rId24"/>
    <p:sldId id="262" r:id="rId25"/>
    <p:sldId id="289" r:id="rId26"/>
    <p:sldId id="290" r:id="rId27"/>
    <p:sldId id="291" r:id="rId28"/>
    <p:sldId id="292" r:id="rId29"/>
    <p:sldId id="294" r:id="rId30"/>
    <p:sldId id="295" r:id="rId31"/>
    <p:sldId id="318" r:id="rId32"/>
    <p:sldId id="317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9" r:id="rId48"/>
    <p:sldId id="298" r:id="rId49"/>
    <p:sldId id="299" r:id="rId50"/>
    <p:sldId id="300" r:id="rId51"/>
    <p:sldId id="301" r:id="rId52"/>
    <p:sldId id="302" r:id="rId53"/>
    <p:sldId id="322" r:id="rId54"/>
    <p:sldId id="323" r:id="rId55"/>
    <p:sldId id="324" r:id="rId56"/>
    <p:sldId id="320" r:id="rId57"/>
    <p:sldId id="321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9257" autoAdjust="0"/>
  </p:normalViewPr>
  <p:slideViewPr>
    <p:cSldViewPr>
      <p:cViewPr varScale="1">
        <p:scale>
          <a:sx n="73" d="100"/>
          <a:sy n="73" d="100"/>
        </p:scale>
        <p:origin x="73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B6B612-2300-4123-8D3F-D418A241372E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BD7AA-219A-4E93-928C-DD96083FCC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606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/>
                </a:solidFill>
              </a:rPr>
              <a:t>1</a:t>
            </a:r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776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924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75449-21DC-4077-B52C-565AE44C4C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45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8C870-B12B-4036-BAD1-8F891DB0441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267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121EF-F938-4DC1-844D-3B88A3E9043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22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037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567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964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022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3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324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84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065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474C-2EB6-45D2-8BB3-C4037840C67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7539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296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7546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819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7551A82F-7FC7-47DA-A1F5-6440A25AC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933981"/>
      </p:ext>
    </p:extLst>
  </p:cSld>
  <p:clrMapOvr>
    <a:masterClrMapping/>
  </p:clrMapOvr>
  <p:transition>
    <p:comb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838DF66F-6BC9-4119-B05C-5CBFA680B2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777272"/>
      </p:ext>
    </p:extLst>
  </p:cSld>
  <p:clrMapOvr>
    <a:masterClrMapping/>
  </p:clrMapOvr>
  <p:transition>
    <p:comb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B5F25987-B8DC-438F-B6FD-311DC0A924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906783"/>
      </p:ext>
    </p:extLst>
  </p:cSld>
  <p:clrMapOvr>
    <a:masterClrMapping/>
  </p:clrMapOvr>
  <p:transition>
    <p:comb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8AADFA3B-75D0-4670-95C8-3779872118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546749"/>
      </p:ext>
    </p:extLst>
  </p:cSld>
  <p:clrMapOvr>
    <a:masterClrMapping/>
  </p:clrMapOvr>
  <p:transition>
    <p:comb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A741C231-1E4B-4302-BFF6-86185D20C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016674"/>
      </p:ext>
    </p:extLst>
  </p:cSld>
  <p:clrMapOvr>
    <a:masterClrMapping/>
  </p:clrMapOvr>
  <p:transition>
    <p:comb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694EFB96-F66C-404B-8FF0-56D753103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456805"/>
      </p:ext>
    </p:extLst>
  </p:cSld>
  <p:clrMapOvr>
    <a:masterClrMapping/>
  </p:clrMapOvr>
  <p:transition>
    <p:comb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B6884E3B-6991-4100-AE7F-5919F9812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832170"/>
      </p:ext>
    </p:extLst>
  </p:cSld>
  <p:clrMapOvr>
    <a:masterClrMapping/>
  </p:clrMapOvr>
  <p:transition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2ED1B-6627-42D5-B357-DEE8757374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1564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76A980A5-A789-4EDF-B801-9BB912797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814354"/>
      </p:ext>
    </p:extLst>
  </p:cSld>
  <p:clrMapOvr>
    <a:masterClrMapping/>
  </p:clrMapOvr>
  <p:transition>
    <p:comb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54C0D549-2615-43A8-BF63-97EB1A7B3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800958"/>
      </p:ext>
    </p:extLst>
  </p:cSld>
  <p:clrMapOvr>
    <a:masterClrMapping/>
  </p:clrMapOvr>
  <p:transition>
    <p:comb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B53152D3-2077-468B-B7F7-39D014A72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444531"/>
      </p:ext>
    </p:extLst>
  </p:cSld>
  <p:clrMapOvr>
    <a:masterClrMapping/>
  </p:clrMapOvr>
  <p:transition>
    <p:comb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b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fld id="{E97BD729-C786-4025-810A-C2EA4467D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01927"/>
      </p:ext>
    </p:extLst>
  </p:cSld>
  <p:clrMapOvr>
    <a:masterClrMapping/>
  </p:clrMapOvr>
  <p:transition>
    <p:comb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03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4408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6287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4389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8722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59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75B6-C28B-4DE3-92EB-FBCF0F7EA79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6321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9593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5152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9809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0008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184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53968-67F6-4333-B552-FD2216A510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633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2AED2-79FB-437A-A938-5ED1A55A1A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21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AC48A-F666-4CAE-9393-0F72E3AC18C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76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91B5F-896D-417A-99D9-8447873BB9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647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8B8A2-EB97-48A7-868A-EF9CE5988E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180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B3D5B-D283-457A-AB74-F84704C675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15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344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7AF7C6-01C1-4ABD-814F-2B9E74AA8E0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17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comb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260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29.emf"/><Relationship Id="rId7" Type="http://schemas.openxmlformats.org/officeDocument/2006/relationships/image" Target="../media/image33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emf"/><Relationship Id="rId9" Type="http://schemas.openxmlformats.org/officeDocument/2006/relationships/image" Target="../media/image12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emf"/><Relationship Id="rId7" Type="http://schemas.openxmlformats.org/officeDocument/2006/relationships/image" Target="../media/image40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9.png"/><Relationship Id="rId5" Type="http://schemas.openxmlformats.org/officeDocument/2006/relationships/image" Target="../media/image38.emf"/><Relationship Id="rId4" Type="http://schemas.openxmlformats.org/officeDocument/2006/relationships/image" Target="../media/image37.emf"/><Relationship Id="rId9" Type="http://schemas.openxmlformats.org/officeDocument/2006/relationships/image" Target="../media/image25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6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9618" y="1595065"/>
            <a:ext cx="292580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4000" b="1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prstClr val="black"/>
                </a:solidFill>
                <a:latin typeface="Cambria" pitchFamily="18" charset="0"/>
                <a:ea typeface="Times New Roman"/>
                <a:cs typeface="Times New Roman"/>
              </a:rPr>
              <a:t>Лекция </a:t>
            </a:r>
            <a:r>
              <a:rPr lang="ru-RU" sz="4000" b="1" i="1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prstClr val="black"/>
                </a:solidFill>
                <a:latin typeface="Cambria" pitchFamily="18" charset="0"/>
                <a:ea typeface="Times New Roman"/>
                <a:cs typeface="Times New Roman"/>
              </a:rPr>
              <a:t>№9</a:t>
            </a:r>
            <a:endParaRPr lang="ru-RU" sz="4400" b="1" i="1" u="sng" dirty="0">
              <a:ln w="18415" cmpd="sng">
                <a:solidFill>
                  <a:srgbClr val="FFFFFF"/>
                </a:solidFill>
                <a:prstDash val="solid"/>
              </a:ln>
              <a:solidFill>
                <a:prstClr val="black"/>
              </a:solidFill>
              <a:latin typeface="Cambria" pitchFamily="18" charset="0"/>
              <a:ea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354250"/>
            <a:ext cx="32217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План лекции: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8363" y="188640"/>
            <a:ext cx="8116221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2D050"/>
                </a:solidFill>
                <a:latin typeface="Arial"/>
                <a:ea typeface="Calibri"/>
              </a:rPr>
              <a:t>Раздел </a:t>
            </a:r>
            <a:r>
              <a:rPr lang="en-US" sz="3600" b="1" dirty="0" smtClean="0">
                <a:solidFill>
                  <a:srgbClr val="92D050"/>
                </a:solidFill>
                <a:latin typeface="Arial"/>
                <a:ea typeface="Calibri"/>
              </a:rPr>
              <a:t>III</a:t>
            </a:r>
            <a:r>
              <a:rPr lang="ru-RU" sz="3600" b="1" dirty="0" smtClean="0">
                <a:solidFill>
                  <a:srgbClr val="92D050"/>
                </a:solidFill>
                <a:latin typeface="Arial"/>
                <a:ea typeface="Calibri"/>
              </a:rPr>
              <a:t>. Электродинамика </a:t>
            </a:r>
            <a:endParaRPr lang="ru-RU" sz="1400" dirty="0">
              <a:solidFill>
                <a:srgbClr val="92D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4776" y="3259353"/>
            <a:ext cx="2903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Arial" pitchFamily="34" charset="0"/>
                <a:ea typeface="Calibri"/>
                <a:cs typeface="Arial" pitchFamily="34" charset="0"/>
              </a:rPr>
              <a:t>Физика Самойленко П.И.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8629" y="942364"/>
            <a:ext cx="8116221" cy="8002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7030A0"/>
                </a:solidFill>
                <a:latin typeface="Arial"/>
                <a:ea typeface="Calibri"/>
              </a:rPr>
              <a:t>Тема: </a:t>
            </a:r>
            <a:r>
              <a:rPr lang="ru-RU" sz="3200" b="1" dirty="0" smtClean="0">
                <a:solidFill>
                  <a:srgbClr val="7030A0"/>
                </a:solidFill>
                <a:latin typeface="Arial" pitchFamily="34" charset="0"/>
                <a:ea typeface="Calibri"/>
                <a:cs typeface="Arial" pitchFamily="34" charset="0"/>
              </a:rPr>
              <a:t>Постоянный </a:t>
            </a:r>
            <a:r>
              <a:rPr lang="ru-RU" sz="3200" b="1" dirty="0">
                <a:solidFill>
                  <a:srgbClr val="7030A0"/>
                </a:solidFill>
                <a:latin typeface="Arial" pitchFamily="34" charset="0"/>
                <a:ea typeface="Calibri"/>
                <a:cs typeface="Arial" pitchFamily="34" charset="0"/>
              </a:rPr>
              <a:t>электрический ток</a:t>
            </a:r>
            <a:endParaRPr lang="ru-RU" sz="32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6294" y="2269664"/>
            <a:ext cx="80859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" pitchFamily="34" charset="0"/>
                <a:ea typeface="Times New Roman"/>
                <a:cs typeface="Arial" pitchFamily="34" charset="0"/>
              </a:rPr>
              <a:t>Электрический ток и его основные характеристики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4026" y="3850635"/>
            <a:ext cx="8856984" cy="28931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kumimoji="0" lang="ru-RU" sz="26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itchFamily="34" charset="0"/>
              </a:rPr>
              <a:t>1. Электрический ток. Сила тока</a:t>
            </a:r>
          </a:p>
          <a:p>
            <a:pPr>
              <a:spcAft>
                <a:spcPts val="0"/>
              </a:spcAft>
            </a:pPr>
            <a:r>
              <a:rPr lang="ru-RU" sz="2600" dirty="0" smtClean="0">
                <a:solidFill>
                  <a:srgbClr val="000000"/>
                </a:solidFill>
                <a:ea typeface="Arial Unicode MS"/>
                <a:cs typeface="Arial" pitchFamily="34" charset="0"/>
              </a:rPr>
              <a:t>2. Ток </a:t>
            </a:r>
            <a:r>
              <a:rPr lang="ru-RU" sz="2600" dirty="0">
                <a:solidFill>
                  <a:srgbClr val="000000"/>
                </a:solidFill>
                <a:ea typeface="Arial Unicode MS"/>
                <a:cs typeface="Arial" pitchFamily="34" charset="0"/>
              </a:rPr>
              <a:t>проводимости</a:t>
            </a:r>
            <a:endParaRPr lang="ru-RU" sz="260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Aft>
                <a:spcPts val="0"/>
              </a:spcAft>
            </a:pPr>
            <a:r>
              <a:rPr lang="ru-RU" sz="2600" dirty="0" smtClean="0">
                <a:solidFill>
                  <a:srgbClr val="000000"/>
                </a:solidFill>
                <a:ea typeface="Arial Unicode MS"/>
                <a:cs typeface="Arial" pitchFamily="34" charset="0"/>
              </a:rPr>
              <a:t>3. Электродвижущая </a:t>
            </a:r>
            <a:r>
              <a:rPr lang="ru-RU" sz="2600" dirty="0">
                <a:solidFill>
                  <a:srgbClr val="000000"/>
                </a:solidFill>
                <a:ea typeface="Arial Unicode MS"/>
                <a:cs typeface="Arial" pitchFamily="34" charset="0"/>
              </a:rPr>
              <a:t>сила источника</a:t>
            </a:r>
            <a:r>
              <a:rPr lang="ru-RU" sz="2600" dirty="0">
                <a:solidFill>
                  <a:srgbClr val="000000"/>
                </a:solidFill>
                <a:cs typeface="Arial" pitchFamily="34" charset="0"/>
              </a:rPr>
              <a:t> </a:t>
            </a:r>
          </a:p>
          <a:p>
            <a:pPr lvl="0">
              <a:defRPr/>
            </a:pPr>
            <a:r>
              <a:rPr lang="ru-RU" sz="2600" kern="0" dirty="0"/>
              <a:t>4. Закон Ома для участка цепи. Сопротивление проводника</a:t>
            </a:r>
          </a:p>
          <a:p>
            <a:pPr lvl="0">
              <a:defRPr/>
            </a:pPr>
            <a:r>
              <a:rPr lang="ru-RU" sz="2600" kern="0" dirty="0"/>
              <a:t>5. Электрические цепи с последовательным и параллельным соединением проводников</a:t>
            </a:r>
            <a:endParaRPr lang="ru-RU" sz="2600" kern="0" dirty="0" smtClean="0"/>
          </a:p>
          <a:p>
            <a:pPr lvl="0">
              <a:defRPr/>
            </a:pPr>
            <a:r>
              <a:rPr lang="ru-RU" sz="2600" kern="0" dirty="0" smtClean="0"/>
              <a:t>6. </a:t>
            </a:r>
            <a:r>
              <a:rPr lang="ru-RU" sz="2600" kern="0" dirty="0"/>
              <a:t>Работа и мощность постоянного тока </a:t>
            </a:r>
          </a:p>
        </p:txBody>
      </p:sp>
    </p:spTree>
    <p:extLst>
      <p:ext uri="{BB962C8B-B14F-4D97-AF65-F5344CB8AC3E}">
        <p14:creationId xmlns:p14="http://schemas.microsoft.com/office/powerpoint/2010/main" val="41753860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2926" y="1619820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Электри­ческий </a:t>
            </a:r>
            <a:r>
              <a:rPr lang="ru-RU" sz="2400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ток </a:t>
            </a:r>
            <a:r>
              <a:rPr lang="ru-RU" sz="2400" dirty="0" smtClean="0">
                <a:latin typeface="Arial"/>
                <a:ea typeface="Times New Roman"/>
              </a:rPr>
              <a:t>характеризуют: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6090" y="476672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Электри­ческий ток – это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9118" y="2852936"/>
            <a:ext cx="78977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</a:rPr>
              <a:t>Сила тока — это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1" y="4797152"/>
            <a:ext cx="78372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</a:rPr>
              <a:t>Математически:</a:t>
            </a:r>
          </a:p>
          <a:p>
            <a:pPr algn="ctr"/>
            <a:endParaRPr lang="ru-RU" b="1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7185" y="1038074"/>
            <a:ext cx="5753250" cy="52060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9551" y="2180134"/>
            <a:ext cx="2296866" cy="4154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67185" y="3367084"/>
            <a:ext cx="7910758" cy="11376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10127" y="5468611"/>
            <a:ext cx="1296144" cy="8640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1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2089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В общем случае электрический ток может быть обусловлен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пе­ремещением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: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6487" y="1772816"/>
            <a:ext cx="80713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При этом перемещение положительного заряда в одном направле­нии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эквивалентно: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5273" y="3439560"/>
            <a:ext cx="8057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За направление тока условились </a:t>
            </a:r>
            <a:r>
              <a:rPr lang="ru-RU" sz="2400" dirty="0" smtClean="0">
                <a:latin typeface="Arial" pitchFamily="34" charset="0"/>
                <a:ea typeface="Times New Roman"/>
                <a:cs typeface="Arial" pitchFamily="34" charset="0"/>
              </a:rPr>
              <a:t>принимать</a:t>
            </a:r>
            <a:r>
              <a:rPr lang="ru-RU" sz="2400" dirty="0" smtClean="0">
                <a:latin typeface="Arial" pitchFamily="34" charset="0"/>
                <a:ea typeface="Times New Roman"/>
                <a:cs typeface="Arial" pitchFamily="34" charset="0"/>
              </a:rPr>
              <a:t>: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5843141"/>
            <a:ext cx="7589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Единица </a:t>
            </a:r>
            <a:r>
              <a:rPr lang="ru-RU" sz="24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силы тока в СИ — </a:t>
            </a:r>
            <a:endParaRPr lang="ru-RU" sz="2400" dirty="0">
              <a:solidFill>
                <a:srgbClr val="FF000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497755"/>
            <a:ext cx="8048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Электрический ток называют</a:t>
            </a:r>
            <a:r>
              <a:rPr lang="ru-RU" sz="2400" i="1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400" b="1" i="1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посто­янным</a:t>
            </a:r>
            <a:r>
              <a:rPr lang="ru-RU" sz="24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, если 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273" y="1291526"/>
            <a:ext cx="7295873" cy="3362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2595245"/>
            <a:ext cx="7704856" cy="7848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47412" y="3901225"/>
            <a:ext cx="7573867" cy="4154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90242" y="4959420"/>
            <a:ext cx="7727921" cy="7569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88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0532" y="3429000"/>
            <a:ext cx="8243337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6000" dirty="0" smtClean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2. Ток проводимости</a:t>
            </a:r>
            <a:endParaRPr lang="ru-RU" sz="6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42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682649" y="1275255"/>
            <a:ext cx="230425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93796" y="1243248"/>
            <a:ext cx="2219903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188640"/>
            <a:ext cx="2376264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03848" y="188640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Различают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токи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29891" y="1243247"/>
            <a:ext cx="2448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9" name="Прямая со стрелкой 8"/>
          <p:cNvCxnSpPr>
            <a:stCxn id="5" idx="2"/>
            <a:endCxn id="6" idx="0"/>
          </p:cNvCxnSpPr>
          <p:nvPr/>
        </p:nvCxnSpPr>
        <p:spPr>
          <a:xfrm flipH="1">
            <a:off x="2303748" y="650305"/>
            <a:ext cx="2088232" cy="592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5" idx="2"/>
            <a:endCxn id="7" idx="0"/>
          </p:cNvCxnSpPr>
          <p:nvPr/>
        </p:nvCxnSpPr>
        <p:spPr>
          <a:xfrm>
            <a:off x="4391980" y="650305"/>
            <a:ext cx="2442797" cy="624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23528" y="1988840"/>
            <a:ext cx="3960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pc="150" dirty="0">
                <a:solidFill>
                  <a:srgbClr val="000000"/>
                </a:solidFill>
                <a:latin typeface="Arial"/>
                <a:ea typeface="Arial Unicode MS"/>
                <a:cs typeface="Times New Roman"/>
              </a:rPr>
              <a:t>Ток проводимости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обусловлен: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81695" y="2132856"/>
            <a:ext cx="35061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spc="150" dirty="0" smtClean="0">
                <a:solidFill>
                  <a:srgbClr val="000000"/>
                </a:solidFill>
                <a:latin typeface="Arial"/>
                <a:ea typeface="Arial Unicode MS"/>
                <a:cs typeface="Times New Roman"/>
              </a:rPr>
              <a:t>Конвекционный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ток обусловлен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: </a:t>
            </a: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3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1540" y="2822961"/>
            <a:ext cx="3960440" cy="3600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081695" y="2993454"/>
            <a:ext cx="3888432" cy="33628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04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16298" y="332656"/>
            <a:ext cx="840417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90216" y="1613398"/>
            <a:ext cx="3863639" cy="20480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0451" y="1628800"/>
            <a:ext cx="3981201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16298" y="332656"/>
            <a:ext cx="8404174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6298" y="33265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Для возникновения и существования токов проводимости необходимы следующие условия</a:t>
            </a:r>
            <a:r>
              <a:rPr lang="ru-RU" sz="2400" dirty="0" smtClean="0">
                <a:latin typeface="Arial" pitchFamily="34" charset="0"/>
                <a:ea typeface="Times New Roman"/>
                <a:cs typeface="Arial" pitchFamily="34" charset="0"/>
              </a:rPr>
              <a:t>:</a:t>
            </a: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3018" y="5867771"/>
            <a:ext cx="5357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в 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газах — </a:t>
            </a:r>
            <a:endParaRPr lang="ru-RU" sz="2000" dirty="0" smtClean="0">
              <a:solidFill>
                <a:prstClr val="black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4273866"/>
            <a:ext cx="3581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Таким образом, должна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суще­ствовать: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020759"/>
            <a:ext cx="38968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Свободными 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зарядами </a:t>
            </a: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являются: 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728645"/>
            <a:ext cx="44132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металлических проводниках </a:t>
            </a: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-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3018" y="4436531"/>
            <a:ext cx="4733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полупроводниках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-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3018" y="5144417"/>
            <a:ext cx="49970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электролитах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– </a:t>
            </a:r>
          </a:p>
        </p:txBody>
      </p:sp>
      <p:cxnSp>
        <p:nvCxnSpPr>
          <p:cNvPr id="15" name="Прямая со стрелкой 14"/>
          <p:cNvCxnSpPr>
            <a:stCxn id="2" idx="2"/>
            <a:endCxn id="12" idx="0"/>
          </p:cNvCxnSpPr>
          <p:nvPr/>
        </p:nvCxnSpPr>
        <p:spPr>
          <a:xfrm flipH="1">
            <a:off x="2341052" y="1163653"/>
            <a:ext cx="2323718" cy="4651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2"/>
            <a:endCxn id="13" idx="0"/>
          </p:cNvCxnSpPr>
          <p:nvPr/>
        </p:nvCxnSpPr>
        <p:spPr>
          <a:xfrm>
            <a:off x="4664770" y="1163653"/>
            <a:ext cx="2157266" cy="4497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4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4112808"/>
            <a:ext cx="2880320" cy="3539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3018" y="4836641"/>
            <a:ext cx="2880320" cy="3539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23018" y="5553032"/>
            <a:ext cx="4733815" cy="3694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38568" y="6317761"/>
            <a:ext cx="4204966" cy="3539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508104" y="5268614"/>
            <a:ext cx="3312368" cy="1068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1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9438" y="188640"/>
            <a:ext cx="83529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latin typeface="Arial"/>
                <a:ea typeface="Times New Roman"/>
              </a:rPr>
              <a:t>Для того чтобы ток был продолжительным, энергию электрического </a:t>
            </a:r>
            <a:r>
              <a:rPr lang="ru-RU" sz="2300" dirty="0" smtClean="0">
                <a:latin typeface="Arial"/>
                <a:ea typeface="Times New Roman"/>
              </a:rPr>
              <a:t>поля: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5357" y="2511106"/>
            <a:ext cx="864096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300" dirty="0">
                <a:solidFill>
                  <a:prstClr val="black"/>
                </a:solidFill>
                <a:latin typeface="Arial"/>
                <a:ea typeface="Times New Roman"/>
              </a:rPr>
              <a:t>Для существования непрерывного электрического тока следует постро­ить: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3155" y="1680109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300" dirty="0">
                <a:solidFill>
                  <a:prstClr val="black"/>
                </a:solidFill>
                <a:latin typeface="Arial"/>
                <a:ea typeface="Times New Roman"/>
              </a:rPr>
              <a:t>Для этого к концам проводника подсое­диняют специальное устройство </a:t>
            </a:r>
            <a:r>
              <a:rPr lang="ru-RU" sz="2300" dirty="0" smtClean="0">
                <a:solidFill>
                  <a:prstClr val="black"/>
                </a:solidFill>
                <a:latin typeface="Arial"/>
                <a:ea typeface="Times New Roman"/>
              </a:rPr>
              <a:t>-</a:t>
            </a:r>
            <a:endParaRPr lang="ru-RU" sz="2300" dirty="0">
              <a:solidFill>
                <a:srgbClr val="FF0000"/>
              </a:solidFill>
              <a:latin typeface="Arial"/>
              <a:ea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6448" y="3703926"/>
            <a:ext cx="80038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Arial" pitchFamily="34" charset="0"/>
                <a:ea typeface="Times New Roman"/>
                <a:cs typeface="Arial" pitchFamily="34" charset="0"/>
              </a:rPr>
              <a:t>Электрическая цепь — это </a:t>
            </a:r>
            <a:r>
              <a:rPr lang="ru-RU" sz="2400" dirty="0" smtClean="0">
                <a:latin typeface="Arial" pitchFamily="34" charset="0"/>
                <a:ea typeface="Times New Roman"/>
                <a:cs typeface="Arial" pitchFamily="34" charset="0"/>
              </a:rPr>
              <a:t>совокупность: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4896016"/>
            <a:ext cx="2592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соединенных про­водниками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7124" y="6044343"/>
            <a:ext cx="3417414" cy="40011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endParaRPr lang="ru-RU" sz="2000" dirty="0">
              <a:solidFill>
                <a:srgbClr val="FF000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5991" y="5311515"/>
            <a:ext cx="3699612" cy="40011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endParaRPr lang="ru-RU" sz="2000" dirty="0">
              <a:solidFill>
                <a:srgbClr val="FF000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6457" y="4680167"/>
            <a:ext cx="4114280" cy="40011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endParaRPr lang="ru-RU" sz="2000" dirty="0">
              <a:solidFill>
                <a:srgbClr val="FF0000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8726" y="4128771"/>
            <a:ext cx="4683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1. 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0579" y="4609885"/>
            <a:ext cx="4683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2. 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68808" y="5367764"/>
            <a:ext cx="4683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3. 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8808" y="6055361"/>
            <a:ext cx="4683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4. </a:t>
            </a:r>
            <a:endParaRPr lang="ru-RU" sz="1600" dirty="0"/>
          </a:p>
        </p:txBody>
      </p:sp>
      <p:sp>
        <p:nvSpPr>
          <p:cNvPr id="15" name="Правая фигурная скобка 14"/>
          <p:cNvSpPr/>
          <p:nvPr/>
        </p:nvSpPr>
        <p:spPr>
          <a:xfrm>
            <a:off x="4932040" y="4165591"/>
            <a:ext cx="576064" cy="243176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5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0634" y="984626"/>
            <a:ext cx="7473451" cy="7540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124072" y="2084338"/>
            <a:ext cx="2016224" cy="4154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10951" y="3376206"/>
            <a:ext cx="2947552" cy="3082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37206" y="4138328"/>
            <a:ext cx="2055369" cy="3632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04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9100" y="260648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Простейшая электрическая цепь состоит из: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248" y="1468460"/>
            <a:ext cx="1497831" cy="116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516" y="2638408"/>
            <a:ext cx="1913881" cy="929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418134"/>
            <a:ext cx="3131777" cy="228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9099" y="1490978"/>
            <a:ext cx="53353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На электрических схемах источник </a:t>
            </a:r>
            <a:r>
              <a:rPr lang="ru-RU" sz="2400" smtClean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тока изображается так: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5313" y="2638408"/>
            <a:ext cx="60311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Любой электрический прибор (нагрузка) изображается </a:t>
            </a:r>
            <a:r>
              <a:rPr lang="ru-RU" sz="2400" dirty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так: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4878" y="3771312"/>
            <a:ext cx="8481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Простейшая электрическая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цепь на схеме выглядит так: </a:t>
            </a:r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6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5313" y="757496"/>
            <a:ext cx="8049324" cy="7682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95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694" y="533561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Простейшая электрическая цепь состоит из: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8303544" cy="412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63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371" y="5322654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Эти 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дополнительные силы неэлектрического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происхождения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, действующие в пределах источника тока,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называют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8381" y="332656"/>
            <a:ext cx="81729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Источник тока имеет два полюса: </a:t>
            </a:r>
            <a:endParaRPr lang="ru-RU" sz="2400" dirty="0" smtClean="0">
              <a:solidFill>
                <a:srgbClr val="000000"/>
              </a:solidFill>
              <a:latin typeface="Arial"/>
              <a:ea typeface="Arial Unicode M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8381" y="1412776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При разомкнутой внеш­ней цепи </a:t>
            </a:r>
            <a:endParaRPr lang="ru-RU" sz="2400" dirty="0" smtClean="0">
              <a:solidFill>
                <a:srgbClr val="000000"/>
              </a:solidFill>
              <a:latin typeface="Arial"/>
              <a:ea typeface="Arial Unicode MS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отрицательном полюсе источника тока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наблюдается: </a:t>
            </a:r>
          </a:p>
          <a:p>
            <a:endParaRPr lang="ru-RU" sz="2400" dirty="0" smtClean="0">
              <a:solidFill>
                <a:srgbClr val="000000"/>
              </a:solidFill>
              <a:latin typeface="Arial"/>
              <a:ea typeface="Arial Unicode MS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положительном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—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3224" y="3043643"/>
            <a:ext cx="83180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Разделение 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зарядов в пределах источника тока может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проис­ходить: </a:t>
            </a:r>
          </a:p>
          <a:p>
            <a:endParaRPr lang="ru-RU" sz="2400" dirty="0" smtClean="0">
              <a:solidFill>
                <a:srgbClr val="000000"/>
              </a:solidFill>
              <a:latin typeface="Arial"/>
              <a:ea typeface="Arial Unicode MS"/>
            </a:endParaRPr>
          </a:p>
          <a:p>
            <a:endParaRPr lang="ru-RU" sz="2400" dirty="0">
              <a:solidFill>
                <a:srgbClr val="000000"/>
              </a:solidFill>
              <a:latin typeface="Arial"/>
              <a:ea typeface="Arial Unicode MS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поскольку 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под влиянием кулоновских сил разноименные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заряды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8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8379" y="828248"/>
            <a:ext cx="5077717" cy="4154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9813" y="2214984"/>
            <a:ext cx="3133499" cy="3672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2618586"/>
            <a:ext cx="1872208" cy="4175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8277" y="3863272"/>
            <a:ext cx="7958035" cy="6480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92083" y="4970481"/>
            <a:ext cx="2304256" cy="3814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44211" y="6212334"/>
            <a:ext cx="2015073" cy="2880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91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6444208" y="2472327"/>
            <a:ext cx="1846683" cy="5108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630505"/>
            <a:ext cx="6984776" cy="5662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27584" y="630505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Природа сторонних сил может быть различной: </a:t>
            </a:r>
            <a:endParaRPr lang="ru-RU" sz="2400" dirty="0" smtClean="0">
              <a:solidFill>
                <a:srgbClr val="000000"/>
              </a:solidFill>
              <a:latin typeface="Arial"/>
              <a:ea typeface="Arial Unicode M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3568" y="3310880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/>
                <a:ea typeface="Arial Unicode MS"/>
              </a:rPr>
              <a:t>Примеры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07904" y="3311890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/>
                <a:ea typeface="Arial Unicode MS"/>
              </a:rPr>
              <a:t>Примеры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915894" y="3310880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/>
                <a:ea typeface="Arial Unicode MS"/>
              </a:rPr>
              <a:t>Примеры</a:t>
            </a:r>
            <a:endParaRPr lang="ru-RU" sz="1400" dirty="0"/>
          </a:p>
        </p:txBody>
      </p:sp>
      <p:cxnSp>
        <p:nvCxnSpPr>
          <p:cNvPr id="20" name="Прямая со стрелкой 19"/>
          <p:cNvCxnSpPr>
            <a:stCxn id="9" idx="2"/>
            <a:endCxn id="10" idx="0"/>
          </p:cNvCxnSpPr>
          <p:nvPr/>
        </p:nvCxnSpPr>
        <p:spPr>
          <a:xfrm flipH="1">
            <a:off x="1545362" y="1196752"/>
            <a:ext cx="2774610" cy="11709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2"/>
            <a:endCxn id="11" idx="0"/>
          </p:cNvCxnSpPr>
          <p:nvPr/>
        </p:nvCxnSpPr>
        <p:spPr>
          <a:xfrm>
            <a:off x="4319972" y="1196752"/>
            <a:ext cx="0" cy="12755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9" idx="2"/>
            <a:endCxn id="12" idx="0"/>
          </p:cNvCxnSpPr>
          <p:nvPr/>
        </p:nvCxnSpPr>
        <p:spPr>
          <a:xfrm>
            <a:off x="4319972" y="1196752"/>
            <a:ext cx="3047578" cy="12755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Нижний колонтитул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9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4713" y="2367745"/>
            <a:ext cx="2221298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2472327"/>
            <a:ext cx="194421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4042" y="4000403"/>
            <a:ext cx="2437322" cy="11428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35449" y="3989919"/>
            <a:ext cx="2808312" cy="12583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277846" y="4226597"/>
            <a:ext cx="2455541" cy="6582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88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2024063" y="-1004888"/>
            <a:ext cx="5010150" cy="4911726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rgbClr val="009999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3731" name="Oval 11"/>
          <p:cNvSpPr>
            <a:spLocks noChangeAspect="1" noChangeArrowheads="1"/>
          </p:cNvSpPr>
          <p:nvPr/>
        </p:nvSpPr>
        <p:spPr bwMode="auto">
          <a:xfrm>
            <a:off x="474663" y="2644775"/>
            <a:ext cx="2159000" cy="21590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808080">
                  <a:alpha val="82001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2064" name="Group 16"/>
          <p:cNvGrpSpPr>
            <a:grpSpLocks/>
          </p:cNvGrpSpPr>
          <p:nvPr/>
        </p:nvGrpSpPr>
        <p:grpSpPr bwMode="auto">
          <a:xfrm>
            <a:off x="857250" y="207963"/>
            <a:ext cx="7359650" cy="2011362"/>
            <a:chOff x="631" y="514"/>
            <a:chExt cx="4636" cy="1267"/>
          </a:xfrm>
        </p:grpSpPr>
        <p:sp>
          <p:nvSpPr>
            <p:cNvPr id="73793" name="Rectangle 10"/>
            <p:cNvSpPr>
              <a:spLocks noChangeArrowheads="1"/>
            </p:cNvSpPr>
            <p:nvPr/>
          </p:nvSpPr>
          <p:spPr bwMode="auto">
            <a:xfrm>
              <a:off x="631" y="1535"/>
              <a:ext cx="4636" cy="147"/>
            </a:xfrm>
            <a:prstGeom prst="rect">
              <a:avLst/>
            </a:prstGeom>
            <a:gradFill rotWithShape="1">
              <a:gsLst>
                <a:gs pos="0">
                  <a:srgbClr val="764700"/>
                </a:gs>
                <a:gs pos="50000">
                  <a:srgbClr val="FF9900"/>
                </a:gs>
                <a:gs pos="100000">
                  <a:srgbClr val="7647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94" name="Rectangle 9"/>
            <p:cNvSpPr>
              <a:spLocks noChangeArrowheads="1"/>
            </p:cNvSpPr>
            <p:nvPr/>
          </p:nvSpPr>
          <p:spPr bwMode="auto">
            <a:xfrm>
              <a:off x="2606" y="1490"/>
              <a:ext cx="704" cy="238"/>
            </a:xfrm>
            <a:prstGeom prst="rect">
              <a:avLst/>
            </a:prstGeom>
            <a:gradFill rotWithShape="1">
              <a:gsLst>
                <a:gs pos="0">
                  <a:srgbClr val="292929"/>
                </a:gs>
                <a:gs pos="100000">
                  <a:srgbClr val="58585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95" name="Oval 6"/>
            <p:cNvSpPr>
              <a:spLocks noChangeArrowheads="1"/>
            </p:cNvSpPr>
            <p:nvPr/>
          </p:nvSpPr>
          <p:spPr bwMode="auto">
            <a:xfrm>
              <a:off x="2561" y="514"/>
              <a:ext cx="795" cy="7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B2B2B2">
                    <a:alpha val="62999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96" name="Freeform 12"/>
            <p:cNvSpPr>
              <a:spLocks/>
            </p:cNvSpPr>
            <p:nvPr/>
          </p:nvSpPr>
          <p:spPr bwMode="auto">
            <a:xfrm>
              <a:off x="2769" y="888"/>
              <a:ext cx="111" cy="365"/>
            </a:xfrm>
            <a:custGeom>
              <a:avLst/>
              <a:gdLst>
                <a:gd name="T0" fmla="*/ 0 w 111"/>
                <a:gd name="T1" fmla="*/ 0 h 365"/>
                <a:gd name="T2" fmla="*/ 57 w 111"/>
                <a:gd name="T3" fmla="*/ 75 h 365"/>
                <a:gd name="T4" fmla="*/ 90 w 111"/>
                <a:gd name="T5" fmla="*/ 168 h 365"/>
                <a:gd name="T6" fmla="*/ 111 w 111"/>
                <a:gd name="T7" fmla="*/ 365 h 3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1" h="365">
                  <a:moveTo>
                    <a:pt x="0" y="0"/>
                  </a:moveTo>
                  <a:cubicBezTo>
                    <a:pt x="9" y="12"/>
                    <a:pt x="42" y="47"/>
                    <a:pt x="57" y="75"/>
                  </a:cubicBezTo>
                  <a:cubicBezTo>
                    <a:pt x="72" y="103"/>
                    <a:pt x="81" y="120"/>
                    <a:pt x="90" y="168"/>
                  </a:cubicBezTo>
                  <a:cubicBezTo>
                    <a:pt x="99" y="216"/>
                    <a:pt x="107" y="324"/>
                    <a:pt x="111" y="365"/>
                  </a:cubicBezTo>
                </a:path>
              </a:pathLst>
            </a:custGeom>
            <a:noFill/>
            <a:ln w="28575" cmpd="sng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73797" name="Freeform 13"/>
            <p:cNvSpPr>
              <a:spLocks/>
            </p:cNvSpPr>
            <p:nvPr/>
          </p:nvSpPr>
          <p:spPr bwMode="auto">
            <a:xfrm flipH="1">
              <a:off x="3029" y="893"/>
              <a:ext cx="111" cy="365"/>
            </a:xfrm>
            <a:custGeom>
              <a:avLst/>
              <a:gdLst>
                <a:gd name="T0" fmla="*/ 0 w 111"/>
                <a:gd name="T1" fmla="*/ 0 h 365"/>
                <a:gd name="T2" fmla="*/ 57 w 111"/>
                <a:gd name="T3" fmla="*/ 75 h 365"/>
                <a:gd name="T4" fmla="*/ 90 w 111"/>
                <a:gd name="T5" fmla="*/ 168 h 365"/>
                <a:gd name="T6" fmla="*/ 111 w 111"/>
                <a:gd name="T7" fmla="*/ 365 h 3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1" h="365">
                  <a:moveTo>
                    <a:pt x="0" y="0"/>
                  </a:moveTo>
                  <a:cubicBezTo>
                    <a:pt x="9" y="12"/>
                    <a:pt x="42" y="47"/>
                    <a:pt x="57" y="75"/>
                  </a:cubicBezTo>
                  <a:cubicBezTo>
                    <a:pt x="72" y="103"/>
                    <a:pt x="81" y="120"/>
                    <a:pt x="90" y="168"/>
                  </a:cubicBezTo>
                  <a:cubicBezTo>
                    <a:pt x="99" y="216"/>
                    <a:pt x="107" y="324"/>
                    <a:pt x="111" y="365"/>
                  </a:cubicBezTo>
                </a:path>
              </a:pathLst>
            </a:custGeom>
            <a:noFill/>
            <a:ln w="28575" cmpd="sng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73798" name="AutoShape 8"/>
            <p:cNvSpPr>
              <a:spLocks noChangeArrowheads="1"/>
            </p:cNvSpPr>
            <p:nvPr/>
          </p:nvSpPr>
          <p:spPr bwMode="auto">
            <a:xfrm>
              <a:off x="2691" y="1252"/>
              <a:ext cx="539" cy="52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727 w 21600"/>
                <a:gd name="T13" fmla="*/ 3716 h 21600"/>
                <a:gd name="T14" fmla="*/ 17873 w 21600"/>
                <a:gd name="T15" fmla="*/ 1788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856" y="21600"/>
                  </a:lnTo>
                  <a:lnTo>
                    <a:pt x="1774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777777"/>
                </a:gs>
                <a:gs pos="50000">
                  <a:srgbClr val="333333"/>
                </a:gs>
                <a:gs pos="100000">
                  <a:srgbClr val="777777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73799" name="Freeform 14"/>
            <p:cNvSpPr>
              <a:spLocks/>
            </p:cNvSpPr>
            <p:nvPr/>
          </p:nvSpPr>
          <p:spPr bwMode="auto">
            <a:xfrm>
              <a:off x="2769" y="834"/>
              <a:ext cx="372" cy="122"/>
            </a:xfrm>
            <a:custGeom>
              <a:avLst/>
              <a:gdLst>
                <a:gd name="T0" fmla="*/ 0 w 372"/>
                <a:gd name="T1" fmla="*/ 60 h 122"/>
                <a:gd name="T2" fmla="*/ 102 w 372"/>
                <a:gd name="T3" fmla="*/ 9 h 122"/>
                <a:gd name="T4" fmla="*/ 213 w 372"/>
                <a:gd name="T5" fmla="*/ 114 h 122"/>
                <a:gd name="T6" fmla="*/ 372 w 372"/>
                <a:gd name="T7" fmla="*/ 60 h 1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2" h="122">
                  <a:moveTo>
                    <a:pt x="0" y="60"/>
                  </a:moveTo>
                  <a:cubicBezTo>
                    <a:pt x="33" y="30"/>
                    <a:pt x="67" y="0"/>
                    <a:pt x="102" y="9"/>
                  </a:cubicBezTo>
                  <a:cubicBezTo>
                    <a:pt x="137" y="18"/>
                    <a:pt x="168" y="106"/>
                    <a:pt x="213" y="114"/>
                  </a:cubicBezTo>
                  <a:cubicBezTo>
                    <a:pt x="258" y="122"/>
                    <a:pt x="315" y="91"/>
                    <a:pt x="372" y="60"/>
                  </a:cubicBezTo>
                </a:path>
              </a:pathLst>
            </a:custGeom>
            <a:noFill/>
            <a:ln w="38100" cmpd="sng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sp>
        <p:nvSpPr>
          <p:cNvPr id="73733" name="Oval 18"/>
          <p:cNvSpPr>
            <a:spLocks noChangeAspect="1" noChangeArrowheads="1"/>
          </p:cNvSpPr>
          <p:nvPr/>
        </p:nvSpPr>
        <p:spPr bwMode="auto">
          <a:xfrm>
            <a:off x="6383338" y="2651125"/>
            <a:ext cx="2159000" cy="21590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808080">
                  <a:alpha val="82001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73734" name="Group 21"/>
          <p:cNvGrpSpPr>
            <a:grpSpLocks noChangeAspect="1"/>
          </p:cNvGrpSpPr>
          <p:nvPr/>
        </p:nvGrpSpPr>
        <p:grpSpPr bwMode="auto">
          <a:xfrm>
            <a:off x="6972300" y="2897188"/>
            <a:ext cx="252413" cy="252412"/>
            <a:chOff x="3018" y="2034"/>
            <a:chExt cx="227" cy="227"/>
          </a:xfrm>
        </p:grpSpPr>
        <p:sp>
          <p:nvSpPr>
            <p:cNvPr id="73791" name="Oval 19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92" name="Line 20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3735" name="Group 22"/>
          <p:cNvGrpSpPr>
            <a:grpSpLocks noChangeAspect="1"/>
          </p:cNvGrpSpPr>
          <p:nvPr/>
        </p:nvGrpSpPr>
        <p:grpSpPr bwMode="auto">
          <a:xfrm>
            <a:off x="7878763" y="2968625"/>
            <a:ext cx="252412" cy="252413"/>
            <a:chOff x="3018" y="2034"/>
            <a:chExt cx="227" cy="227"/>
          </a:xfrm>
        </p:grpSpPr>
        <p:sp>
          <p:nvSpPr>
            <p:cNvPr id="73789" name="Oval 23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90" name="Line 24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73" name="Group 25"/>
          <p:cNvGrpSpPr>
            <a:grpSpLocks noChangeAspect="1"/>
          </p:cNvGrpSpPr>
          <p:nvPr/>
        </p:nvGrpSpPr>
        <p:grpSpPr bwMode="auto">
          <a:xfrm>
            <a:off x="8067675" y="3424238"/>
            <a:ext cx="252413" cy="252412"/>
            <a:chOff x="3018" y="2034"/>
            <a:chExt cx="227" cy="227"/>
          </a:xfrm>
        </p:grpSpPr>
        <p:sp>
          <p:nvSpPr>
            <p:cNvPr id="73787" name="Oval 26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88" name="Line 27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76" name="Group 28"/>
          <p:cNvGrpSpPr>
            <a:grpSpLocks noChangeAspect="1"/>
          </p:cNvGrpSpPr>
          <p:nvPr/>
        </p:nvGrpSpPr>
        <p:grpSpPr bwMode="auto">
          <a:xfrm>
            <a:off x="6656388" y="3182938"/>
            <a:ext cx="252412" cy="252412"/>
            <a:chOff x="3018" y="2034"/>
            <a:chExt cx="227" cy="227"/>
          </a:xfrm>
        </p:grpSpPr>
        <p:sp>
          <p:nvSpPr>
            <p:cNvPr id="73785" name="Oval 29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86" name="Line 30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79" name="Group 31"/>
          <p:cNvGrpSpPr>
            <a:grpSpLocks noChangeAspect="1"/>
          </p:cNvGrpSpPr>
          <p:nvPr/>
        </p:nvGrpSpPr>
        <p:grpSpPr bwMode="auto">
          <a:xfrm>
            <a:off x="7305675" y="3206750"/>
            <a:ext cx="252413" cy="252413"/>
            <a:chOff x="3018" y="2034"/>
            <a:chExt cx="227" cy="227"/>
          </a:xfrm>
        </p:grpSpPr>
        <p:sp>
          <p:nvSpPr>
            <p:cNvPr id="73783" name="Oval 32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84" name="Line 33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82" name="Group 34"/>
          <p:cNvGrpSpPr>
            <a:grpSpLocks noChangeAspect="1"/>
          </p:cNvGrpSpPr>
          <p:nvPr/>
        </p:nvGrpSpPr>
        <p:grpSpPr bwMode="auto">
          <a:xfrm>
            <a:off x="6962775" y="3736975"/>
            <a:ext cx="252413" cy="252413"/>
            <a:chOff x="3018" y="2034"/>
            <a:chExt cx="227" cy="227"/>
          </a:xfrm>
        </p:grpSpPr>
        <p:sp>
          <p:nvSpPr>
            <p:cNvPr id="73781" name="Oval 35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82" name="Line 36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3740" name="Group 37"/>
          <p:cNvGrpSpPr>
            <a:grpSpLocks noChangeAspect="1"/>
          </p:cNvGrpSpPr>
          <p:nvPr/>
        </p:nvGrpSpPr>
        <p:grpSpPr bwMode="auto">
          <a:xfrm>
            <a:off x="6697663" y="3992563"/>
            <a:ext cx="252412" cy="252412"/>
            <a:chOff x="3018" y="2034"/>
            <a:chExt cx="227" cy="227"/>
          </a:xfrm>
        </p:grpSpPr>
        <p:sp>
          <p:nvSpPr>
            <p:cNvPr id="73779" name="Oval 38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80" name="Line 39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3741" name="Group 40"/>
          <p:cNvGrpSpPr>
            <a:grpSpLocks noChangeAspect="1"/>
          </p:cNvGrpSpPr>
          <p:nvPr/>
        </p:nvGrpSpPr>
        <p:grpSpPr bwMode="auto">
          <a:xfrm>
            <a:off x="7773988" y="3689350"/>
            <a:ext cx="252412" cy="252413"/>
            <a:chOff x="3018" y="2034"/>
            <a:chExt cx="227" cy="227"/>
          </a:xfrm>
        </p:grpSpPr>
        <p:sp>
          <p:nvSpPr>
            <p:cNvPr id="73777" name="Oval 41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78" name="Line 42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3742" name="Group 43"/>
          <p:cNvGrpSpPr>
            <a:grpSpLocks noChangeAspect="1"/>
          </p:cNvGrpSpPr>
          <p:nvPr/>
        </p:nvGrpSpPr>
        <p:grpSpPr bwMode="auto">
          <a:xfrm>
            <a:off x="7986713" y="4032250"/>
            <a:ext cx="252412" cy="252413"/>
            <a:chOff x="3018" y="2034"/>
            <a:chExt cx="227" cy="227"/>
          </a:xfrm>
        </p:grpSpPr>
        <p:sp>
          <p:nvSpPr>
            <p:cNvPr id="73775" name="Oval 44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76" name="Line 45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94" name="Group 46"/>
          <p:cNvGrpSpPr>
            <a:grpSpLocks noChangeAspect="1"/>
          </p:cNvGrpSpPr>
          <p:nvPr/>
        </p:nvGrpSpPr>
        <p:grpSpPr bwMode="auto">
          <a:xfrm>
            <a:off x="7581900" y="3998913"/>
            <a:ext cx="252413" cy="252412"/>
            <a:chOff x="3018" y="2034"/>
            <a:chExt cx="227" cy="227"/>
          </a:xfrm>
        </p:grpSpPr>
        <p:sp>
          <p:nvSpPr>
            <p:cNvPr id="73773" name="Oval 47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74" name="Line 48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097" name="Group 49"/>
          <p:cNvGrpSpPr>
            <a:grpSpLocks noChangeAspect="1"/>
          </p:cNvGrpSpPr>
          <p:nvPr/>
        </p:nvGrpSpPr>
        <p:grpSpPr bwMode="auto">
          <a:xfrm>
            <a:off x="7018338" y="4341813"/>
            <a:ext cx="252412" cy="252412"/>
            <a:chOff x="3018" y="2034"/>
            <a:chExt cx="227" cy="227"/>
          </a:xfrm>
        </p:grpSpPr>
        <p:sp>
          <p:nvSpPr>
            <p:cNvPr id="73771" name="Oval 50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72" name="Line 51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3745" name="Group 52"/>
          <p:cNvGrpSpPr>
            <a:grpSpLocks noChangeAspect="1"/>
          </p:cNvGrpSpPr>
          <p:nvPr/>
        </p:nvGrpSpPr>
        <p:grpSpPr bwMode="auto">
          <a:xfrm>
            <a:off x="7550150" y="4343400"/>
            <a:ext cx="252413" cy="252413"/>
            <a:chOff x="3018" y="2034"/>
            <a:chExt cx="227" cy="227"/>
          </a:xfrm>
        </p:grpSpPr>
        <p:sp>
          <p:nvSpPr>
            <p:cNvPr id="73769" name="Oval 53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70" name="Line 54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3746" name="Group 55"/>
          <p:cNvGrpSpPr>
            <a:grpSpLocks noChangeAspect="1"/>
          </p:cNvGrpSpPr>
          <p:nvPr/>
        </p:nvGrpSpPr>
        <p:grpSpPr bwMode="auto">
          <a:xfrm>
            <a:off x="7031038" y="3417888"/>
            <a:ext cx="252412" cy="252412"/>
            <a:chOff x="3018" y="2034"/>
            <a:chExt cx="227" cy="227"/>
          </a:xfrm>
        </p:grpSpPr>
        <p:sp>
          <p:nvSpPr>
            <p:cNvPr id="73767" name="Oval 56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68" name="Line 57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3747" name="Group 58"/>
          <p:cNvGrpSpPr>
            <a:grpSpLocks noChangeAspect="1"/>
          </p:cNvGrpSpPr>
          <p:nvPr/>
        </p:nvGrpSpPr>
        <p:grpSpPr bwMode="auto">
          <a:xfrm>
            <a:off x="7707313" y="3278188"/>
            <a:ext cx="252412" cy="252412"/>
            <a:chOff x="3018" y="2034"/>
            <a:chExt cx="227" cy="227"/>
          </a:xfrm>
        </p:grpSpPr>
        <p:sp>
          <p:nvSpPr>
            <p:cNvPr id="73765" name="Oval 59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66" name="Line 60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109" name="Group 61"/>
          <p:cNvGrpSpPr>
            <a:grpSpLocks noChangeAspect="1"/>
          </p:cNvGrpSpPr>
          <p:nvPr/>
        </p:nvGrpSpPr>
        <p:grpSpPr bwMode="auto">
          <a:xfrm>
            <a:off x="7483475" y="2813050"/>
            <a:ext cx="252413" cy="252413"/>
            <a:chOff x="3018" y="2034"/>
            <a:chExt cx="227" cy="227"/>
          </a:xfrm>
        </p:grpSpPr>
        <p:sp>
          <p:nvSpPr>
            <p:cNvPr id="73763" name="Oval 62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64" name="Line 63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112" name="Group 64"/>
          <p:cNvGrpSpPr>
            <a:grpSpLocks noChangeAspect="1"/>
          </p:cNvGrpSpPr>
          <p:nvPr/>
        </p:nvGrpSpPr>
        <p:grpSpPr bwMode="auto">
          <a:xfrm>
            <a:off x="7442200" y="3656013"/>
            <a:ext cx="252413" cy="252412"/>
            <a:chOff x="3018" y="2034"/>
            <a:chExt cx="227" cy="227"/>
          </a:xfrm>
        </p:grpSpPr>
        <p:sp>
          <p:nvSpPr>
            <p:cNvPr id="73761" name="Oval 65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62" name="Line 66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2115" name="Group 67"/>
          <p:cNvGrpSpPr>
            <a:grpSpLocks noChangeAspect="1"/>
          </p:cNvGrpSpPr>
          <p:nvPr/>
        </p:nvGrpSpPr>
        <p:grpSpPr bwMode="auto">
          <a:xfrm>
            <a:off x="6596063" y="3557588"/>
            <a:ext cx="252412" cy="252412"/>
            <a:chOff x="3018" y="2034"/>
            <a:chExt cx="227" cy="227"/>
          </a:xfrm>
        </p:grpSpPr>
        <p:sp>
          <p:nvSpPr>
            <p:cNvPr id="73759" name="Oval 68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60" name="Line 69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73751" name="Group 70"/>
          <p:cNvGrpSpPr>
            <a:grpSpLocks noChangeAspect="1"/>
          </p:cNvGrpSpPr>
          <p:nvPr/>
        </p:nvGrpSpPr>
        <p:grpSpPr bwMode="auto">
          <a:xfrm>
            <a:off x="7159625" y="3979863"/>
            <a:ext cx="252413" cy="252412"/>
            <a:chOff x="3018" y="2034"/>
            <a:chExt cx="227" cy="227"/>
          </a:xfrm>
        </p:grpSpPr>
        <p:sp>
          <p:nvSpPr>
            <p:cNvPr id="73757" name="Oval 71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3758" name="Line 72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sp>
        <p:nvSpPr>
          <p:cNvPr id="2063" name="Freeform 15"/>
          <p:cNvSpPr>
            <a:spLocks/>
          </p:cNvSpPr>
          <p:nvPr/>
        </p:nvSpPr>
        <p:spPr bwMode="auto">
          <a:xfrm>
            <a:off x="4248150" y="1309688"/>
            <a:ext cx="590550" cy="193675"/>
          </a:xfrm>
          <a:custGeom>
            <a:avLst/>
            <a:gdLst>
              <a:gd name="T0" fmla="*/ 0 w 372"/>
              <a:gd name="T1" fmla="*/ 2147483647 h 122"/>
              <a:gd name="T2" fmla="*/ 2147483647 w 372"/>
              <a:gd name="T3" fmla="*/ 2147483647 h 122"/>
              <a:gd name="T4" fmla="*/ 2147483647 w 372"/>
              <a:gd name="T5" fmla="*/ 2147483647 h 122"/>
              <a:gd name="T6" fmla="*/ 2147483647 w 372"/>
              <a:gd name="T7" fmla="*/ 2147483647 h 12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2" h="122">
                <a:moveTo>
                  <a:pt x="0" y="60"/>
                </a:moveTo>
                <a:cubicBezTo>
                  <a:pt x="33" y="30"/>
                  <a:pt x="67" y="0"/>
                  <a:pt x="102" y="9"/>
                </a:cubicBezTo>
                <a:cubicBezTo>
                  <a:pt x="137" y="18"/>
                  <a:pt x="168" y="106"/>
                  <a:pt x="213" y="114"/>
                </a:cubicBezTo>
                <a:cubicBezTo>
                  <a:pt x="258" y="122"/>
                  <a:pt x="315" y="91"/>
                  <a:pt x="372" y="60"/>
                </a:cubicBezTo>
              </a:path>
            </a:pathLst>
          </a:custGeom>
          <a:noFill/>
          <a:ln w="57150" cmpd="sng">
            <a:solidFill>
              <a:srgbClr val="FF99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2197" name="Text Box 149"/>
          <p:cNvSpPr txBox="1">
            <a:spLocks noChangeArrowheads="1"/>
          </p:cNvSpPr>
          <p:nvPr/>
        </p:nvSpPr>
        <p:spPr bwMode="auto">
          <a:xfrm>
            <a:off x="2725982" y="3746500"/>
            <a:ext cx="122982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l-GR" sz="8000" dirty="0" smtClean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φ</a:t>
            </a:r>
            <a:r>
              <a:rPr lang="ru-RU" sz="8000" baseline="-25000" dirty="0" smtClean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1</a:t>
            </a:r>
            <a:endParaRPr lang="el-GR" sz="8000" baseline="-25000" dirty="0">
              <a:solidFill>
                <a:srgbClr val="FF9966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2198" name="Text Box 150"/>
          <p:cNvSpPr txBox="1">
            <a:spLocks noChangeArrowheads="1"/>
          </p:cNvSpPr>
          <p:nvPr/>
        </p:nvSpPr>
        <p:spPr bwMode="auto">
          <a:xfrm>
            <a:off x="5267570" y="3735388"/>
            <a:ext cx="122982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l-GR" sz="8000" dirty="0" smtClean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φ</a:t>
            </a:r>
            <a:r>
              <a:rPr lang="ru-RU" sz="8000" baseline="-25000" dirty="0" smtClean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</a:t>
            </a:r>
            <a:endParaRPr lang="el-GR" sz="8000" baseline="-25000" dirty="0">
              <a:solidFill>
                <a:srgbClr val="FF9966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2199" name="Text Box 151"/>
          <p:cNvSpPr txBox="1">
            <a:spLocks noChangeArrowheads="1"/>
          </p:cNvSpPr>
          <p:nvPr/>
        </p:nvSpPr>
        <p:spPr bwMode="auto">
          <a:xfrm rot="10800000">
            <a:off x="4265613" y="3935413"/>
            <a:ext cx="7778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&lt;</a:t>
            </a:r>
            <a:endParaRPr lang="el-GR" sz="8000" b="1" baseline="-25000" dirty="0">
              <a:solidFill>
                <a:srgbClr val="FF9966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2200" name="Text Box 152"/>
          <p:cNvSpPr txBox="1">
            <a:spLocks noChangeArrowheads="1"/>
          </p:cNvSpPr>
          <p:nvPr/>
        </p:nvSpPr>
        <p:spPr bwMode="auto">
          <a:xfrm>
            <a:off x="4248150" y="3859487"/>
            <a:ext cx="7778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=</a:t>
            </a:r>
            <a:endParaRPr lang="el-GR" sz="8000" b="1" baseline="-25000" dirty="0">
              <a:solidFill>
                <a:srgbClr val="FF9966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006434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4.44444E-6 0.087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22222E-6 -6.99422E-6 C 0.00017 -0.00209 0.00503 -0.0303 0.00156 -0.03584 C 2.22222E-6 -0.03839 -0.00261 -0.03885 -0.00469 -0.04024 C -0.00712 -0.04925 -0.00955 -0.05527 -0.01268 -0.06336 L -0.66667 -0.06336 C -0.6691 -0.04047 -0.6724 -0.03261 -0.66355 -0.0148 C -0.6625 -0.00925 -0.66059 -0.00371 -0.66025 0.00207 C -0.6599 0.00693 -0.66181 0.01179 -0.66181 0.01687 C -0.66181 0.01942 -0.65921 0.03283 -0.65868 0.03606 C -0.66233 0.05086 -0.65434 0.06913 -0.64914 0.08254 C -0.64688 0.10127 -0.64289 0.11814 -0.63646 0.13525 C -0.63264 0.15629 -0.63021 0.17803 -0.64445 0.19028 C -0.64792 0.19745 -0.64914 0.203 -0.6507 0.21132 C -0.64896 0.21849 -0.64914 0.21549 -0.64914 0.21988 " pathEditMode="relative" ptsTypes="fffAfffffffffA">
                                      <p:cBhvr>
                                        <p:cTn id="15" dur="30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2.89017E-7 C 0.00104 0.00208 0.00121 0.00624 0.00312 0.00647 C 0.00642 0.00694 0.00937 0.00231 0.01267 0.00208 C 0.01961 0.00162 0.02639 0.0037 0.03333 0.00439 C 0.0408 0.00694 0.0467 0.00763 0.05243 2.89017E-7 C 0.05538 -0.01202 0.05902 -0.01595 0.06823 -0.01896 C 0.07396 -0.03468 0.06961 -0.0504 0.07934 -0.06335 C 0.08038 -0.07607 0.08541 -0.08948 0.08246 -0.1015 C 0.08194 -0.10358 0.0809 -0.10775 0.0809 -0.10751 C -0.13976 -0.10428 -0.35816 -0.12023 -0.57813 -0.11399 C -0.58021 -0.11399 -0.57466 -0.11676 -0.575 -0.11399 C -0.57622 -0.1015 -0.58212 -0.06428 -0.58577 -0.05272 C -0.58837 -0.04393 -0.60157 -0.03376 -0.60157 -0.03353 C -0.60486 -0.02035 -0.5974 -0.00555 -0.60643 0.00647 C -0.60938 0.02243 -0.60955 0.02358 -0.60643 0.04023 C -0.60747 0.05017 -0.60955 0.05988 -0.60955 0.06983 C -0.60955 0.07422 -0.60643 0.08254 -0.60643 0.08277 C -0.60868 0.09156 -0.61146 0.09803 -0.61598 0.10566 C -0.61841 0.11861 -0.62014 0.11353 -0.62709 0.12277 C -0.62327 0.13642 -0.62535 0.1267 -0.62535 0.15237 " pathEditMode="relative" rAng="0" ptsTypes="ffffffffffffffffffff">
                                      <p:cBhvr>
                                        <p:cTn id="17" dur="3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15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-4.85549E-6 C 0.00261 -0.00115 0.00956 -0.00323 0.00956 -0.00855 C 0.00956 -0.0111 0.00626 -0.01133 0.0047 -0.01271 C 0.00312 -0.02335 0.00227 -0.02636 0.00799 -0.03375 C 0.01234 -0.05757 0.00973 -0.083 0.02067 -0.10358 C 0.02015 -0.10705 0.02015 -0.11098 0.01911 -0.11422 C 0.01546 -0.12532 0.01581 -0.11422 0.01581 -0.12046 C -0.2059 -0.12046 -0.42761 -0.12046 -0.64931 -0.12046 C -0.64774 -0.10936 -0.64722 -0.09919 -0.64132 -0.09086 C -0.64063 -0.0726 -0.64445 -0.05248 -0.6382 -0.03607 C -0.63247 -0.02081 -0.6217 -0.01017 -0.61754 0.00625 C -0.61649 0.0259 -0.61806 0.04139 -0.60955 0.05711 C -0.60677 0.06821 -0.60139 0.07815 -0.59531 0.08671 C -0.59358 0.09388 -0.59115 0.09619 -0.58733 0.10151 C -0.58577 0.11029 -0.5842 0.11885 -0.5809 0.12671 " pathEditMode="relative" ptsTypes="ffffffffffffffA">
                                      <p:cBhvr>
                                        <p:cTn id="19" dur="3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2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94444E-6 6.99422E-6 C -0.00313 0.00139 -0.00851 6.99422E-6 -0.00955 0.00417 C -0.01007 0.00625 -0.0099 0.00879 -0.01112 0.01041 C -0.01233 0.01203 -0.01441 0.0118 -0.01598 0.01272 C -0.01771 0.01388 -0.0191 0.0155 -0.02066 0.01689 C -0.03125 0.01527 -0.04202 0.01596 -0.05244 0.01272 C -0.05539 0.0118 -0.0566 0.00694 -0.05886 0.00417 C -0.05938 0.00209 -0.05938 -0.00046 -0.06042 -0.00207 C -0.06164 -0.00415 -0.06476 -0.00392 -0.06511 -0.00647 C -0.06737 -0.02612 -0.0665 -0.02543 -0.06042 -0.03398 C -0.05695 -0.04809 -0.06077 -0.06219 -0.06667 -0.07398 C -0.06962 -0.086 -0.06632 -0.09826 -0.06355 -0.11005 C -0.06181 -0.13733 -0.06198 -0.12693 -0.06198 -0.14173 L -0.72553 -0.14589 C -0.73004 -0.12785 -0.7191 -0.1156 -0.73178 -0.10358 C -0.7349 -0.09525 -0.73664 -0.0867 -0.73976 -0.07837 C -0.74341 -0.04346 -0.74098 -0.05433 -0.75087 -0.03167 C -0.7533 -0.02635 -0.75712 -0.01479 -0.75712 -0.01479 C -0.7566 -0.00254 -0.7573 0.0185 -0.75244 0.03168 C -0.7474 0.04533 -0.75157 0.03145 -0.74601 0.04232 C -0.74185 0.05041 -0.74028 0.05642 -0.7349 0.06336 C -0.73316 0.07261 -0.73334 0.06891 -0.73334 0.074 " pathEditMode="relative" ptsTypes="ffffffffffffAffffffffA">
                                      <p:cBhvr>
                                        <p:cTn id="24" dur="3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38889E-6 -3.3526E-6 C 0.01181 -0.01041 0.0066 -0.00809 0.02691 -0.01249 C 0.02865 -0.01942 0.03004 -0.03029 0.03333 -0.03584 C 0.03698 -0.04208 0.06181 -0.04717 0.06667 -0.04856 C 0.0684 -0.05041 0.07448 -0.05572 0.07622 -0.05919 C 0.08073 -0.06821 0.08125 -0.07676 0.08733 -0.08439 C 0.08958 -0.09711 0.0882 -0.09041 0.09201 -0.10567 C 0.09306 -0.10983 0.09514 -0.11838 0.09514 -0.11838 C 0.09566 -0.12832 0.09583 -0.13827 0.09688 -0.14798 C 0.10017 -0.18035 0.1 -0.15561 0.1 -0.16902 L -0.56823 -0.17965 C -0.57517 -0.1674 -0.57378 -0.16439 -0.56979 -0.15006 C -0.57222 -0.14104 -0.57552 -0.13364 -0.57778 -0.12462 C -0.5783 -0.11191 -0.5783 -0.09919 -0.57934 -0.08647 C -0.58003 -0.07861 -0.57847 -0.0689 -0.58264 -0.06335 C -0.58646 -0.05804 -0.59114 -0.04994 -0.59687 -0.04647 C -0.6 -0.04462 -0.6033 -0.04347 -0.60642 -0.04208 C -0.60799 -0.04139 -0.61111 -0.04 -0.61111 -0.04 C -0.61545 -0.03445 -0.62014 -0.02936 -0.62222 -0.02104 C -0.62274 -0.01896 -0.62257 -0.01642 -0.62378 -0.0148 C -0.625 -0.01318 -0.62708 -0.01318 -0.62864 -0.01249 C -0.62969 -0.00971 -0.63021 -0.00624 -0.63177 -0.00416 C -0.63455 -0.00046 -0.63819 0.00162 -0.64132 0.00439 C -0.65347 0.01526 -0.65243 0.0148 -0.64757 0.0148 " pathEditMode="relative" ptsTypes="fffffffffAfffffffffffffA">
                                      <p:cBhvr>
                                        <p:cTn id="26" dur="3000" fill="hold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69 0.00093 C -0.00173 -0.00347 -0.00503 -0.00717 -0.00538 -0.01179 C -0.00625 -0.02173 -0.00312 -0.03144 -0.00225 -0.04139 C -0.00121 -0.07376 -0.00347 -0.08485 0.00261 -0.1089 C -0.00295 -0.11584 -0.00052 -0.11006 0.00261 -0.11954 C 0.00348 -0.12208 0.00365 -0.12509 0.00417 -0.12786 C 0.00313 -0.13202 0.00139 -0.13618 0.00105 -0.14058 C -0.00052 -0.16139 0.01129 -0.13318 -0.00069 -0.16601 C -0.00173 -0.16878 -0.00295 -0.17156 -0.00382 -0.17457 C -0.00451 -0.17665 -0.00538 -0.18081 -0.00538 -0.18081 C -0.05243 -0.16855 -0.12604 -0.1815 -0.16406 -0.18289 C -0.2059 -0.18173 -0.24774 -0.1778 -0.28958 -0.17873 C -0.30225 -0.17896 -0.31493 -0.18196 -0.3276 -0.18289 C -0.3335 -0.18335 -0.33923 -0.18289 -0.34513 -0.18289 C -0.45086 -0.18358 -0.55694 -0.1926 -0.6625 -0.18497 C -0.66875 -0.18451 -0.66093 -0.16809 -0.66093 -0.15977 C -0.66093 -0.14844 -0.66145 -0.13965 -0.66736 -0.13225 C -0.66684 -0.12092 -0.66736 -0.10936 -0.66562 -0.09826 C -0.6651 -0.0948 -0.66215 -0.09295 -0.66093 -0.08994 C -0.65989 -0.0874 -0.66041 -0.08393 -0.65937 -0.08139 C -0.65555 -0.07121 -0.646 -0.05942 -0.64027 -0.05179 C -0.63836 -0.04925 -0.63489 -0.0504 -0.63229 -0.04971 C -0.62968 -0.04832 -0.62725 -0.04601 -0.62447 -0.04555 C -0.62274 -0.04532 -0.62118 -0.04855 -0.61961 -0.04763 C -0.61788 -0.0467 -0.6177 -0.04347 -0.61649 -0.04139 C -0.61354 -0.03653 -0.61267 -0.0363 -0.6085 -0.03283 C -0.60607 -0.02821 -0.6052 -0.02196 -0.60225 -0.01803 " pathEditMode="relative" ptsTypes="ffffffffffffffffffffffffffA">
                                      <p:cBhvr>
                                        <p:cTn id="28" dur="30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1.94444E-6 3.3526E-6 C -0.00416 -0.02243 -0.0026 -0.0111 -0.00486 -0.03376 C -0.00573 -0.0548 -0.00521 -0.08139 -0.01267 -0.10127 C -0.01458 -0.11861 -0.01562 -0.11514 -0.0191 -0.12879 C -0.01805 -0.15353 -0.01736 -0.17803 -0.01597 -0.20277 C -0.01545 -0.21133 -0.01267 -0.21711 -0.01267 -0.22613 L -0.67621 -0.22613 C -0.67569 -0.2296 -0.67656 -0.23422 -0.67465 -0.23676 C -0.67344 -0.23838 -0.67291 -0.2326 -0.67309 -0.23029 C -0.67378 -0.22127 -0.67795 -0.2111 -0.68264 -0.20486 C -0.68437 -0.1741 -0.68194 -0.18381 -0.69045 -0.16694 C -0.6941 -0.15214 -0.69357 -0.14636 -0.69045 -0.13087 C -0.68941 -0.12532 -0.68732 -0.11399 -0.68732 -0.11399 C -0.6868 -0.10705 -0.6868 -0.09988 -0.68576 -0.09295 C -0.68524 -0.08994 -0.68264 -0.08439 -0.68264 -0.08439 " pathEditMode="relative" ptsTypes="fffffAffffffffA">
                                      <p:cBhvr>
                                        <p:cTn id="33" dur="30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22222E-6 -3.3526E-6 C 0.00364 -0.0074 0.00225 -0.01827 0.00955 -0.02104 C 0.01319 -0.02243 0.01701 -0.02243 0.02066 -0.02312 C 0.02934 -0.02752 0.03698 -0.03283 0.046 -0.03584 C 0.04809 -0.03884 0.05104 -0.04093 0.05243 -0.04439 C 0.05416 -0.04902 0.05434 -0.05434 0.05555 -0.05919 C 0.05382 -0.07283 0.05225 -0.077 0.05399 -0.09087 C 0.05104 -0.10752 0.05521 -0.12509 0.04757 -0.13942 C 0.04653 -0.15214 0.04566 -0.16162 0.04288 -0.17341 C 0.04375 -0.197 0.0434 -0.2185 0.04757 -0.24093 C 0.0493 -0.2733 0.04913 -0.26058 0.04913 -0.27908 L -0.61424 -0.28532 C -0.61163 -0.28185 -0.60903 -0.27815 -0.60643 -0.27468 C -0.60191 -0.26867 -0.61754 -0.26058 -0.6191 -0.25989 C -0.6165 -0.23861 -0.62014 -0.25364 -0.61424 -0.24301 C -0.60903 -0.23376 -0.60781 -0.22613 -0.59844 -0.22405 C -0.59375 -0.22312 -0.58889 -0.22266 -0.5842 -0.22197 C -0.57518 -0.21896 -0.57622 -0.2148 -0.56823 -0.21133 C -0.56615 -0.20301 -0.56667 -0.20717 -0.56667 -0.19861 " pathEditMode="relative" ptsTypes="ffffffffffAfffffffA">
                                      <p:cBhvr>
                                        <p:cTn id="35" dur="30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5.55556E-7 2.89017E-7 C 0.01042 -0.00439 -0.00052 -0.00023 0.01754 -0.00416 C 0.02344 -0.00555 0.02934 -0.00855 0.03507 -0.01063 C 0.03559 -0.01341 0.03594 -0.01618 0.03664 -0.01896 C 0.0375 -0.02312 0.03976 -0.03167 0.03976 -0.03167 C 0.04028 -0.04277 0.03855 -0.0726 0.04618 -0.08231 C 0.05018 -0.10427 0.05035 -0.08971 0.05243 -0.12254 C 0.04844 -0.14358 0.04584 -0.15144 0.05087 -0.17757 C 0.05191 -0.18266 0.0599 -0.18913 0.06355 -0.19237 C 0.06146 -0.19375 0.05903 -0.19445 0.0573 -0.19653 C 0.05573 -0.19815 0.05591 -0.203 0.054 -0.203 C 0.05226 -0.203 0.05678 -0.19815 0.05556 -0.19653 C 0.05434 -0.19491 0.05087 -0.19861 0.05087 -0.19861 L -0.60625 -0.19861 C -0.60729 -0.19653 -0.60868 -0.19468 -0.60937 -0.19237 C -0.61076 -0.18821 -0.61267 -0.17965 -0.61267 -0.17965 C -0.61007 -0.16925 -0.61163 -0.16763 -0.61892 -0.16277 C -0.62291 -0.13225 -0.61857 -0.14057 -0.63333 -0.1311 C -0.63715 -0.12578 -0.64132 -0.12439 -0.646 -0.12046 C -0.64843 -0.1119 -0.64895 -0.10566 -0.65711 -0.10566 " pathEditMode="relative" ptsTypes="ffffffffffffAffffffA">
                                      <p:cBhvr>
                                        <p:cTn id="37" dur="3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2" grpId="1" animBg="1"/>
      <p:bldP spid="2063" grpId="0" animBg="1"/>
      <p:bldP spid="2063" grpId="1" animBg="1"/>
      <p:bldP spid="2199" grpId="0"/>
      <p:bldP spid="22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917" y="3284984"/>
            <a:ext cx="8243337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6000" dirty="0" smtClean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3. Электродвижущая </a:t>
            </a:r>
            <a:r>
              <a:rPr lang="ru-RU" sz="6000" dirty="0">
                <a:solidFill>
                  <a:srgbClr val="000000"/>
                </a:solidFill>
                <a:latin typeface="Arial" pitchFamily="34" charset="0"/>
                <a:ea typeface="Arial Unicode MS"/>
                <a:cs typeface="Arial" pitchFamily="34" charset="0"/>
              </a:rPr>
              <a:t>сила источника</a:t>
            </a:r>
            <a:r>
              <a:rPr lang="ru-RU" sz="6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92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/>
                <a:ea typeface="Times New Roman"/>
                <a:cs typeface="Times New Roman"/>
              </a:rPr>
              <a:t>Электродвижущая сила источника</a:t>
            </a:r>
            <a:r>
              <a:rPr lang="ru-RU" sz="2400" dirty="0" smtClean="0">
                <a:latin typeface="Arial"/>
                <a:ea typeface="Times New Roman"/>
              </a:rPr>
              <a:t> </a:t>
            </a:r>
            <a:r>
              <a:rPr lang="en-US" sz="2400" dirty="0" smtClean="0">
                <a:latin typeface="Arial"/>
                <a:ea typeface="Times New Roman"/>
              </a:rPr>
              <a:t>(</a:t>
            </a:r>
            <a:r>
              <a:rPr lang="ru-RU" sz="2400" dirty="0" smtClean="0">
                <a:latin typeface="Arial"/>
                <a:ea typeface="Times New Roman"/>
              </a:rPr>
              <a:t>ЭДС) — </a:t>
            </a:r>
            <a:r>
              <a:rPr lang="ru-RU" sz="2400" dirty="0">
                <a:latin typeface="Arial"/>
                <a:ea typeface="Times New Roman"/>
              </a:rPr>
              <a:t>это </a:t>
            </a:r>
            <a:endParaRPr lang="ru-RU" sz="2400" dirty="0" smtClean="0">
              <a:latin typeface="Arial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542024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Математически электродвижущая сила источника</a:t>
            </a:r>
            <a:r>
              <a:rPr lang="en-US" sz="2400" dirty="0">
                <a:latin typeface="Arial"/>
                <a:ea typeface="Times New Roman"/>
              </a:rPr>
              <a:t>(</a:t>
            </a:r>
            <a:r>
              <a:rPr lang="ru-RU" sz="2400" dirty="0">
                <a:latin typeface="Arial"/>
                <a:ea typeface="Times New Roman"/>
              </a:rPr>
              <a:t>ЭДС</a:t>
            </a:r>
            <a:r>
              <a:rPr lang="ru-RU" sz="2400" dirty="0" smtClean="0">
                <a:latin typeface="Arial"/>
                <a:ea typeface="Times New Roman"/>
              </a:rPr>
              <a:t>)</a:t>
            </a:r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  определяется:</a:t>
            </a:r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475379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Электродвижущая </a:t>
            </a:r>
            <a:r>
              <a:rPr lang="ru-RU" sz="2400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сила </a:t>
            </a:r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источника</a:t>
            </a:r>
            <a:r>
              <a:rPr lang="en-US" sz="2400" dirty="0">
                <a:latin typeface="Arial"/>
                <a:ea typeface="Times New Roman"/>
              </a:rPr>
              <a:t>(</a:t>
            </a:r>
            <a:r>
              <a:rPr lang="ru-RU" sz="2400" dirty="0">
                <a:latin typeface="Arial"/>
                <a:ea typeface="Times New Roman"/>
              </a:rPr>
              <a:t>ЭДС</a:t>
            </a:r>
            <a:r>
              <a:rPr lang="ru-RU" sz="2400" dirty="0" smtClean="0">
                <a:latin typeface="Arial"/>
                <a:ea typeface="Times New Roman"/>
              </a:rPr>
              <a:t>)</a:t>
            </a:r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  </a:t>
            </a:r>
          </a:p>
          <a:p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обозначается: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7580" y="5733256"/>
            <a:ext cx="8492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Электродвижущая сила источника</a:t>
            </a:r>
            <a:r>
              <a:rPr lang="en-US" sz="2400" dirty="0">
                <a:latin typeface="Arial"/>
                <a:ea typeface="Times New Roman"/>
              </a:rPr>
              <a:t>(</a:t>
            </a:r>
            <a:r>
              <a:rPr lang="ru-RU" sz="2400" dirty="0" smtClean="0">
                <a:latin typeface="Arial"/>
                <a:ea typeface="Times New Roman"/>
              </a:rPr>
              <a:t>ЭДС)</a:t>
            </a:r>
            <a:r>
              <a:rPr lang="ru-RU" sz="2400" dirty="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в 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Arial Unicode MS"/>
              </a:rPr>
              <a:t>СИ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измеряется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 Unicode MS"/>
              </a:rPr>
              <a:t>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9211" y="968435"/>
            <a:ext cx="7848872" cy="14349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59490" y="2943066"/>
            <a:ext cx="460382" cy="4154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4012421"/>
            <a:ext cx="1519808" cy="12961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6204113"/>
            <a:ext cx="2122172" cy="4154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07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9559" y="1340768"/>
            <a:ext cx="8135938" cy="378565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kern="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4. Закон </a:t>
            </a:r>
            <a:r>
              <a:rPr lang="ru-RU" sz="6000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Ома для участка </a:t>
            </a:r>
            <a:r>
              <a:rPr lang="ru-RU" sz="6000" kern="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цепи. Сопротивление проводника</a:t>
            </a:r>
          </a:p>
        </p:txBody>
      </p:sp>
    </p:spTree>
    <p:extLst>
      <p:ext uri="{BB962C8B-B14F-4D97-AF65-F5344CB8AC3E}">
        <p14:creationId xmlns:p14="http://schemas.microsoft.com/office/powerpoint/2010/main" val="3114057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47" y="320280"/>
            <a:ext cx="2578103" cy="3154866"/>
          </a:xfrm>
          <a:prstGeom prst="rect">
            <a:avLst/>
          </a:prstGeom>
          <a:solidFill>
            <a:srgbClr val="E4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62193" y="348154"/>
            <a:ext cx="5761038" cy="31085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Немецкий физик Г. Ом в 1826 году экспериментально установил, что сила тока </a:t>
            </a:r>
            <a:r>
              <a:rPr lang="ru-RU" sz="2800" i="1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текущего по металлическому проводнику, пропорциональна напряжению </a:t>
            </a:r>
            <a:r>
              <a:rPr lang="ru-RU" sz="2800" i="1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на концах проводника:</a:t>
            </a:r>
            <a:endParaRPr lang="ru-RU" sz="28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34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024" y="3690223"/>
            <a:ext cx="1436688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6481" y="4459517"/>
            <a:ext cx="8118475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Коэффициент пропорциональности </a:t>
            </a:r>
            <a:r>
              <a:rPr lang="en-US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называется </a:t>
            </a:r>
            <a:r>
              <a:rPr lang="ru-RU" sz="2800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проводимостью</a:t>
            </a:r>
            <a:r>
              <a:rPr lang="en-US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участка 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цепи</a:t>
            </a:r>
            <a:endParaRPr lang="ru-RU" sz="28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130" y="5707208"/>
            <a:ext cx="3887788" cy="787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9477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3550" y="476250"/>
            <a:ext cx="8285163" cy="1385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 практике используют величину, обратную проводимости. Она называется </a:t>
            </a:r>
            <a:r>
              <a:rPr lang="ru-RU" sz="2800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электрическим сопротивлением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8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2302654"/>
            <a:ext cx="1191352" cy="523220"/>
          </a:xfrm>
          <a:prstGeom prst="rect">
            <a:avLst/>
          </a:prstGeom>
          <a:solidFill>
            <a:srgbClr val="E4F7FC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огда </a:t>
            </a:r>
            <a:endParaRPr lang="ru-RU" sz="2800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500" y="3602222"/>
            <a:ext cx="8069262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Это уравнение выражает </a:t>
            </a:r>
            <a:r>
              <a:rPr lang="ru-RU" sz="2800" u="sng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закон Ома для участка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цепи: </a:t>
            </a:r>
          </a:p>
        </p:txBody>
      </p:sp>
      <p:pic>
        <p:nvPicPr>
          <p:cNvPr id="6451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5415"/>
            <a:ext cx="1644799" cy="1644799"/>
          </a:xfrm>
          <a:prstGeom prst="rect">
            <a:avLst/>
          </a:prstGeom>
          <a:solidFill>
            <a:srgbClr val="E4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932040" y="1852840"/>
                <a:ext cx="2520280" cy="1642694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𝑰</m:t>
                      </m:r>
                      <m:r>
                        <a:rPr lang="en-US" sz="54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5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5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𝑼</m:t>
                          </m:r>
                        </m:num>
                        <m:den>
                          <m:r>
                            <a:rPr lang="en-US" sz="54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𝑹</m:t>
                          </m:r>
                        </m:den>
                      </m:f>
                    </m:oMath>
                  </m:oMathPara>
                </a14:m>
                <a:endParaRPr lang="ru-RU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1852840"/>
                <a:ext cx="2520280" cy="164269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562600" y="4653136"/>
            <a:ext cx="8060700" cy="181588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сила тока на участке цепи прямо пропорциональна напряжению на концах этого участка и обратно пропорциональна его сопротивлению </a:t>
            </a:r>
          </a:p>
        </p:txBody>
      </p:sp>
    </p:spTree>
    <p:extLst>
      <p:ext uri="{BB962C8B-B14F-4D97-AF65-F5344CB8AC3E}">
        <p14:creationId xmlns:p14="http://schemas.microsoft.com/office/powerpoint/2010/main" val="2380619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0375" y="1636713"/>
            <a:ext cx="8064500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Для измерения больших сопротивлений используют следующие единицы измерения:</a:t>
            </a:r>
            <a:endParaRPr lang="ru-RU" sz="28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65388" y="2606675"/>
            <a:ext cx="4737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 килоом (кОм)=1000 Ом, </a:t>
            </a:r>
            <a:endParaRPr lang="ru-RU" sz="2800" b="1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65388" y="3130550"/>
            <a:ext cx="54264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 мегаом (</a:t>
            </a:r>
            <a:r>
              <a:rPr lang="ru-RU" sz="2800" b="1" kern="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МОм</a:t>
            </a:r>
            <a:r>
              <a:rPr lang="ru-RU" sz="2800" b="1" kern="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)=1 000 000 Ом</a:t>
            </a:r>
            <a:endParaRPr lang="ru-RU" sz="2800" b="1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554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288" y="485775"/>
            <a:ext cx="2462212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0375" y="4779963"/>
            <a:ext cx="5470525" cy="1384300"/>
          </a:xfrm>
          <a:prstGeom prst="rect">
            <a:avLst/>
          </a:prstGeom>
          <a:solidFill>
            <a:srgbClr val="E4F7FC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«Магический треугольник»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закона Ома для участка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цепи: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247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333875"/>
            <a:ext cx="1966912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0375" y="3667125"/>
            <a:ext cx="8215313" cy="523875"/>
          </a:xfrm>
          <a:prstGeom prst="rect">
            <a:avLst/>
          </a:prstGeom>
          <a:solidFill>
            <a:srgbClr val="FEFC96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Измеряют сопротивление 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омметрами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899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0" y="476250"/>
            <a:ext cx="80645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Перепишем закон Ома следующим образом: </a:t>
            </a:r>
            <a:endParaRPr lang="ru-RU" sz="28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8" y="1073150"/>
            <a:ext cx="1439862" cy="544513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750" y="1700213"/>
            <a:ext cx="7920038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Произведение  </a:t>
            </a:r>
            <a:r>
              <a:rPr lang="ru-RU" sz="2800" i="1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IR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называется  </a:t>
            </a:r>
            <a:r>
              <a:rPr lang="ru-RU" sz="2800" i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падением </a:t>
            </a:r>
            <a:r>
              <a:rPr lang="en-US" sz="2800" i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i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напряжения</a:t>
            </a:r>
            <a:r>
              <a:rPr lang="ru-RU" sz="2800" i="1" kern="0" dirty="0">
                <a:solidFill>
                  <a:srgbClr val="CC0066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  участке  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цепи </a:t>
            </a:r>
            <a:r>
              <a:rPr lang="ru-RU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1813" y="2924175"/>
            <a:ext cx="7921625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Опытами установлено, что </a:t>
            </a:r>
            <a:r>
              <a:rPr lang="ru-RU" sz="2800" i="1" kern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 постоянной температуре сопротивление проводника прямо пропорционально его длине, обратно пропорционально площади его поперечного сечения и зависит от материала, из которого сделан проводник: </a:t>
            </a:r>
          </a:p>
        </p:txBody>
      </p:sp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157192"/>
            <a:ext cx="1961650" cy="1413602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28575">
            <a:solidFill>
              <a:srgbClr val="7030A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63656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350" y="476250"/>
            <a:ext cx="813593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i="1" kern="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ρ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это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800" kern="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6678" y="2276872"/>
            <a:ext cx="79460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Оно показывает каким сопротивлением обладает 1 м проводника с площадью 1 м</a:t>
            </a:r>
            <a:r>
              <a:rPr lang="ru-RU" sz="2800" kern="0" baseline="30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800" kern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поперечного сечения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6677" y="3861048"/>
            <a:ext cx="8041009" cy="954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 СИ 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единицей </a:t>
            </a:r>
            <a:r>
              <a:rPr lang="ru-RU" sz="2800" kern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измерения  удельного </a:t>
            </a:r>
            <a:r>
              <a:rPr lang="ru-RU" sz="2800" kern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сопротивления является:</a:t>
            </a:r>
            <a:endParaRPr lang="ru-RU" sz="28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063155"/>
            <a:ext cx="5505318" cy="1224136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86307" y="1131283"/>
            <a:ext cx="7881747" cy="8596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557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86" y="1640895"/>
            <a:ext cx="8599811" cy="1008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2666452"/>
            <a:ext cx="1771035" cy="4025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946" y="4581128"/>
            <a:ext cx="8620385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99557" y="4224159"/>
            <a:ext cx="37984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Calibri"/>
                <a:cs typeface="Arial" pitchFamily="34" charset="0"/>
              </a:rPr>
              <a:t>Физика Самойленко П.И.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4550" y="4804444"/>
            <a:ext cx="8135938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Последовательное соединение проводников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Параллельное соединение проводников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Смешанное соединение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проводников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702363"/>
            <a:ext cx="804559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5. Электрические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цепи с последовательным и параллельным соединением проводников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317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1589088"/>
            <a:ext cx="2871787" cy="2152650"/>
          </a:xfrm>
          <a:prstGeom prst="rect">
            <a:avLst/>
          </a:prstGeom>
          <a:noFill/>
          <a:ln w="12700" algn="ctr">
            <a:solidFill>
              <a:srgbClr val="009900"/>
            </a:solidFill>
            <a:miter lim="800000"/>
            <a:headEnd/>
            <a:tailEnd/>
          </a:ln>
          <a:effectLst>
            <a:outerShdw dist="107763" dir="2700000" algn="ctr" rotWithShape="0">
              <a:srgbClr val="84BAB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7688" y="476250"/>
            <a:ext cx="7850187" cy="954088"/>
          </a:xfrm>
          <a:prstGeom prst="rect">
            <a:avLst/>
          </a:prstGeom>
          <a:solidFill>
            <a:srgbClr val="E4F7FC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kern="0" dirty="0">
                <a:solidFill>
                  <a:srgbClr val="000000"/>
                </a:solidFill>
                <a:latin typeface="Cambria" pitchFamily="18" charset="0"/>
              </a:rPr>
              <a:t>Что нужно сделать, чтобы лампочка горела непрерывно?</a:t>
            </a:r>
            <a:endParaRPr lang="ru-RU" sz="24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275" y="1604963"/>
            <a:ext cx="47879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00007D"/>
                </a:solidFill>
                <a:latin typeface="Cambria" pitchFamily="18" charset="0"/>
              </a:rPr>
              <a:t>Для этого необходимо на </a:t>
            </a:r>
          </a:p>
          <a:p>
            <a:pPr>
              <a:defRPr/>
            </a:pPr>
            <a:r>
              <a:rPr lang="ru-RU" sz="2800" b="1" kern="0" dirty="0">
                <a:solidFill>
                  <a:srgbClr val="00007D"/>
                </a:solidFill>
                <a:latin typeface="Cambria" pitchFamily="18" charset="0"/>
              </a:rPr>
              <a:t>ее контактах поддерживать разность потенциалов.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4213" y="3933825"/>
            <a:ext cx="7713662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00007D"/>
                </a:solidFill>
                <a:latin typeface="Cambria" pitchFamily="18" charset="0"/>
              </a:rPr>
              <a:t>С помощью какого устройства это можно осуществить?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89000" y="4927600"/>
            <a:ext cx="734377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С помощью источника тока</a:t>
            </a:r>
            <a:endParaRPr lang="ru-RU" sz="4000" b="1" kern="0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019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349500"/>
            <a:ext cx="3346450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0225" y="332656"/>
            <a:ext cx="8066088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Для передачи энергии от источника тока к потребителям этой энергии с помощью соединительных проводов составляют </a:t>
            </a: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электрическую 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цепь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84070" y="2148756"/>
            <a:ext cx="4600575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Основным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элементом цепи является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источник тока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а все остальные элементы называются 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вспомогательными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4353818"/>
            <a:ext cx="4767263" cy="138499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Элементы цепи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соединяются между собой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03140" y="5985203"/>
            <a:ext cx="2004075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смешанно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67137" y="5965374"/>
            <a:ext cx="2782689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параллельно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72" y="5960594"/>
            <a:ext cx="3476070" cy="52322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последовательно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01964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2" grpId="0" animBg="1"/>
      <p:bldP spid="3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7910" y="2060848"/>
            <a:ext cx="8135938" cy="34163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Последовательное соединение проводников</a:t>
            </a:r>
          </a:p>
        </p:txBody>
      </p:sp>
    </p:spTree>
    <p:extLst>
      <p:ext uri="{BB962C8B-B14F-4D97-AF65-F5344CB8AC3E}">
        <p14:creationId xmlns:p14="http://schemas.microsoft.com/office/powerpoint/2010/main" val="33263650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233" y="836712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Последовательным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называется такое соединение, при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котором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20023"/>
            <a:ext cx="8207207" cy="8713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5839" y="3501008"/>
            <a:ext cx="8208912" cy="24482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Схема последовательного соединения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254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8416" y="213618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При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последовательном соединении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сила тока,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протекающего по всем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проводни­кам –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1749" y="1988840"/>
            <a:ext cx="83547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Напряжение на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каждом сопротивлении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определяется:</a:t>
            </a:r>
            <a:r>
              <a:rPr kumimoji="0" lang="ru-RU" sz="2400" b="0" i="1" u="none" strike="noStrike" kern="1200" cap="none" spc="-5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endParaRPr kumimoji="0" lang="en-US" sz="2400" b="0" i="1" u="none" strike="noStrike" kern="1200" cap="none" spc="-5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748" y="5229200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Напряжение на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последовательно соединенном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участке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равно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2087" y="3270175"/>
            <a:ext cx="84183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Математически напряжение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всем участке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определяется: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28593" y="4201267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или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2264" y="1228513"/>
            <a:ext cx="5472608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2613828"/>
            <a:ext cx="5544616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3162" y="4201267"/>
            <a:ext cx="3980687" cy="5733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44208" y="3716196"/>
            <a:ext cx="1832489" cy="15435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2087" y="6215664"/>
            <a:ext cx="5258364" cy="59815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8176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Сопротивление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последовательно соединенного участка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равно: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2320" y="2187063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Математически: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25502" y="2736510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или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3341" y="4005063"/>
            <a:ext cx="1304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Если: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1" y="4005064"/>
            <a:ext cx="48824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27755" algn="l"/>
              </a:tabLst>
              <a:defRPr/>
            </a:pP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ru-RU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= </a:t>
            </a: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en-US" sz="2400" b="1" i="0" u="none" strike="noStrike" kern="1200" cap="none" spc="10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1</a:t>
            </a:r>
            <a:r>
              <a:rPr kumimoji="0" lang="ru-RU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= </a:t>
            </a: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ru-RU" sz="2400" b="1" i="1" u="none" strike="noStrike" kern="1200" cap="none" spc="10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kumimoji="0" lang="ru-RU" sz="2400" b="1" i="0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=</a:t>
            </a:r>
            <a:r>
              <a:rPr kumimoji="0" lang="ru-RU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ru-RU" sz="2400" b="1" i="1" u="none" strike="noStrike" kern="1200" cap="none" spc="10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3</a:t>
            </a:r>
            <a:r>
              <a:rPr kumimoji="0" lang="ru-RU" sz="2400" b="1" i="0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=... =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en-US" sz="2400" b="1" i="1" u="none" strike="noStrike" kern="1200" cap="none" spc="10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n</a:t>
            </a:r>
            <a:r>
              <a:rPr kumimoji="0" lang="ru-RU" sz="24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=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ru-RU" sz="2400" b="1" i="1" u="none" strike="noStrike" kern="1200" cap="none" spc="10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0</a:t>
            </a:r>
            <a:r>
              <a:rPr kumimoji="0" lang="ru-RU" sz="2400" b="1" i="0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2900" y="4700481"/>
            <a:ext cx="5787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то: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3015" y="1359108"/>
            <a:ext cx="4968551" cy="559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3341" y="2736510"/>
            <a:ext cx="4043696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2247262"/>
            <a:ext cx="1832489" cy="1440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54063" y="5413613"/>
            <a:ext cx="1916422" cy="7744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2964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1056962"/>
            <a:ext cx="1565275" cy="577850"/>
          </a:xfrm>
          <a:prstGeom prst="rect">
            <a:avLst/>
          </a:prstGeom>
          <a:solidFill>
            <a:srgbClr val="FFF2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2" y="2042865"/>
            <a:ext cx="1982788" cy="593725"/>
          </a:xfrm>
          <a:prstGeom prst="rect">
            <a:avLst/>
          </a:prstGeom>
          <a:solidFill>
            <a:srgbClr val="FFF2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208184" y="2780928"/>
            <a:ext cx="425608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0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" y="5160963"/>
            <a:ext cx="2447925" cy="630237"/>
          </a:xfrm>
          <a:prstGeom prst="rect">
            <a:avLst/>
          </a:prstGeom>
          <a:solidFill>
            <a:srgbClr val="E4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4994275" y="3228975"/>
            <a:ext cx="2962275" cy="197485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4812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538" y="3433763"/>
            <a:ext cx="1300162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pic>
        <p:nvPicPr>
          <p:cNvPr id="204813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538" y="4029075"/>
            <a:ext cx="1414462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pic>
        <p:nvPicPr>
          <p:cNvPr id="204814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4695825"/>
            <a:ext cx="1212850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pic>
        <p:nvPicPr>
          <p:cNvPr id="86028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868744"/>
            <a:ext cx="3454400" cy="313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981217" y="5661248"/>
                <a:ext cx="3439083" cy="769441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4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𝑹</m:t>
                      </m:r>
                      <m:r>
                        <a:rPr kumimoji="0" lang="en-US" sz="4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𝑹</m:t>
                          </m:r>
                        </m:e>
                        <m:sub>
                          <m: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𝟏</m:t>
                          </m:r>
                        </m:sub>
                      </m:sSub>
                      <m:r>
                        <a:rPr kumimoji="0" lang="en-US" sz="4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+</m:t>
                      </m:r>
                      <m:sSub>
                        <m:sSubPr>
                          <m:ctrlP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𝑹</m:t>
                          </m:r>
                        </m:e>
                        <m:sub>
                          <m: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217" y="5661248"/>
                <a:ext cx="3439083" cy="76944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>
            <a:off x="251520" y="332656"/>
            <a:ext cx="8640960" cy="633670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90281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8799" y="1988840"/>
            <a:ext cx="8135938" cy="34163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Параллельное соединение проводников</a:t>
            </a:r>
          </a:p>
        </p:txBody>
      </p:sp>
    </p:spTree>
    <p:extLst>
      <p:ext uri="{BB962C8B-B14F-4D97-AF65-F5344CB8AC3E}">
        <p14:creationId xmlns:p14="http://schemas.microsoft.com/office/powerpoint/2010/main" val="1661744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5233" y="620688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Параллельным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называется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такое соединение, при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котором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451685"/>
            <a:ext cx="7415119" cy="5667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9369" y="3068960"/>
            <a:ext cx="5976664" cy="36724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Схема параллельного соединения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997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При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па­раллельном соединении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различают: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34849" y="2620776"/>
            <a:ext cx="644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это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0026" y="2620776"/>
            <a:ext cx="644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это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65240" y="2620776"/>
            <a:ext cx="644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это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60898" y="1571902"/>
            <a:ext cx="1179491" cy="63235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90643" y="1756188"/>
            <a:ext cx="2131944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86316" y="1703782"/>
            <a:ext cx="2922296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3924" y="3472709"/>
            <a:ext cx="22860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18180" y="3526474"/>
            <a:ext cx="2363755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00191" y="3472709"/>
            <a:ext cx="22860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9" name="Прямая со стрелкой 18"/>
          <p:cNvCxnSpPr>
            <a:stCxn id="2" idx="2"/>
            <a:endCxn id="12" idx="0"/>
          </p:cNvCxnSpPr>
          <p:nvPr/>
        </p:nvCxnSpPr>
        <p:spPr>
          <a:xfrm flipH="1">
            <a:off x="1450644" y="1082353"/>
            <a:ext cx="3265372" cy="4895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2" idx="2"/>
            <a:endCxn id="13" idx="0"/>
          </p:cNvCxnSpPr>
          <p:nvPr/>
        </p:nvCxnSpPr>
        <p:spPr>
          <a:xfrm flipH="1">
            <a:off x="4056615" y="1082353"/>
            <a:ext cx="659401" cy="6738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" idx="2"/>
          </p:cNvCxnSpPr>
          <p:nvPr/>
        </p:nvCxnSpPr>
        <p:spPr>
          <a:xfrm>
            <a:off x="4716016" y="1082353"/>
            <a:ext cx="2631448" cy="5509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0105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35766"/>
            <a:ext cx="55446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При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па­раллельном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соединении: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0069" y="597431"/>
            <a:ext cx="83941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Напряжение –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5021" y="2010676"/>
            <a:ext cx="84626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Times New Roman"/>
              </a:rPr>
              <a:t>Сила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Times New Roman"/>
              </a:rPr>
              <a:t>тока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Times New Roman"/>
              </a:rPr>
              <a:t>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/>
                <a:cs typeface="Times New Roman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12128" y="3437956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или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6610" y="4092399"/>
            <a:ext cx="8246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Величина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, обратная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полному сопротивлению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,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равна: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80074" y="5191722"/>
            <a:ext cx="707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или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5377" y="6134665"/>
            <a:ext cx="13044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+mn-cs"/>
              </a:rPr>
              <a:t>Если: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03281" y="6126108"/>
            <a:ext cx="3904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627755" algn="l"/>
              </a:tabLst>
              <a:defRPr/>
            </a:pP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ru-RU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= </a:t>
            </a: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en-US" sz="2400" b="1" i="0" u="none" strike="noStrike" kern="1200" cap="none" spc="10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1</a:t>
            </a:r>
            <a:r>
              <a:rPr kumimoji="0" lang="ru-RU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= </a:t>
            </a: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ru-RU" sz="2400" b="1" i="1" u="none" strike="noStrike" kern="1200" cap="none" spc="10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2</a:t>
            </a:r>
            <a:r>
              <a:rPr kumimoji="0" lang="ru-RU" sz="2400" b="1" i="0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=... =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en-US" sz="2400" b="1" i="1" u="none" strike="noStrike" kern="1200" cap="none" spc="10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n</a:t>
            </a:r>
            <a:r>
              <a:rPr kumimoji="0" lang="ru-RU" sz="24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=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kumimoji="0" lang="en-US" sz="2400" b="1" i="1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R</a:t>
            </a:r>
            <a:r>
              <a:rPr kumimoji="0" lang="ru-RU" sz="2400" b="1" i="1" u="none" strike="noStrike" kern="1200" cap="none" spc="10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0</a:t>
            </a:r>
            <a:r>
              <a:rPr kumimoji="0" lang="ru-RU" sz="2400" b="1" i="0" u="none" strike="noStrike" kern="1200" cap="none" spc="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65750" y="6138602"/>
            <a:ext cx="5787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Times New Roman"/>
                <a:cs typeface="Arial" pitchFamily="34" charset="0"/>
              </a:rPr>
              <a:t>то: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23228" y="1040446"/>
            <a:ext cx="6741466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65219" y="1509682"/>
            <a:ext cx="3903840" cy="4437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Формула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5021" y="2444276"/>
            <a:ext cx="7889387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3228" y="3427646"/>
            <a:ext cx="3643876" cy="5671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Формула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531624" y="3366334"/>
            <a:ext cx="1304075" cy="87110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Формула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30481" y="4537279"/>
            <a:ext cx="8246927" cy="3997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30481" y="5103090"/>
            <a:ext cx="3643876" cy="8483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Формула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411605" y="4992260"/>
            <a:ext cx="1639684" cy="9437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Формула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149879" y="5702270"/>
            <a:ext cx="1639684" cy="9437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Формула</a:t>
            </a:r>
          </a:p>
        </p:txBody>
      </p:sp>
    </p:spTree>
    <p:extLst>
      <p:ext uri="{BB962C8B-B14F-4D97-AF65-F5344CB8AC3E}">
        <p14:creationId xmlns:p14="http://schemas.microsoft.com/office/powerpoint/2010/main" val="303041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0" name="Group 100"/>
          <p:cNvGrpSpPr>
            <a:grpSpLocks/>
          </p:cNvGrpSpPr>
          <p:nvPr/>
        </p:nvGrpSpPr>
        <p:grpSpPr bwMode="auto">
          <a:xfrm>
            <a:off x="2582863" y="4025900"/>
            <a:ext cx="3643312" cy="2551113"/>
            <a:chOff x="1627" y="2536"/>
            <a:chExt cx="2295" cy="1607"/>
          </a:xfrm>
        </p:grpSpPr>
        <p:grpSp>
          <p:nvGrpSpPr>
            <p:cNvPr id="75795" name="Group 77"/>
            <p:cNvGrpSpPr>
              <a:grpSpLocks/>
            </p:cNvGrpSpPr>
            <p:nvPr/>
          </p:nvGrpSpPr>
          <p:grpSpPr bwMode="auto">
            <a:xfrm>
              <a:off x="1627" y="2536"/>
              <a:ext cx="2295" cy="1607"/>
              <a:chOff x="1627" y="2536"/>
              <a:chExt cx="2295" cy="1607"/>
            </a:xfrm>
          </p:grpSpPr>
          <p:sp>
            <p:nvSpPr>
              <p:cNvPr id="75803" name="Rectangle 68"/>
              <p:cNvSpPr>
                <a:spLocks noChangeArrowheads="1"/>
              </p:cNvSpPr>
              <p:nvPr/>
            </p:nvSpPr>
            <p:spPr bwMode="auto">
              <a:xfrm>
                <a:off x="1627" y="2863"/>
                <a:ext cx="2295" cy="1280"/>
              </a:xfrm>
              <a:prstGeom prst="rect">
                <a:avLst/>
              </a:prstGeom>
              <a:solidFill>
                <a:srgbClr val="99CCFF"/>
              </a:solidFill>
              <a:ln w="9525"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99CCFF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5804" name="Group 76"/>
              <p:cNvGrpSpPr>
                <a:grpSpLocks/>
              </p:cNvGrpSpPr>
              <p:nvPr/>
            </p:nvGrpSpPr>
            <p:grpSpPr bwMode="auto">
              <a:xfrm>
                <a:off x="2037" y="2537"/>
                <a:ext cx="288" cy="268"/>
                <a:chOff x="2447" y="2372"/>
                <a:chExt cx="288" cy="268"/>
              </a:xfrm>
            </p:grpSpPr>
            <p:sp>
              <p:nvSpPr>
                <p:cNvPr id="75808" name="AutoShape 72"/>
                <p:cNvSpPr>
                  <a:spLocks noChangeArrowheads="1"/>
                </p:cNvSpPr>
                <p:nvPr/>
              </p:nvSpPr>
              <p:spPr bwMode="auto">
                <a:xfrm>
                  <a:off x="2447" y="2410"/>
                  <a:ext cx="288" cy="230"/>
                </a:xfrm>
                <a:prstGeom prst="can">
                  <a:avLst>
                    <a:gd name="adj" fmla="val 45282"/>
                  </a:avLst>
                </a:prstGeom>
                <a:gradFill rotWithShape="1">
                  <a:gsLst>
                    <a:gs pos="0">
                      <a:srgbClr val="5E0000"/>
                    </a:gs>
                    <a:gs pos="50000">
                      <a:srgbClr val="CC0000"/>
                    </a:gs>
                    <a:gs pos="100000">
                      <a:srgbClr val="5E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9933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5809" name="AutoShape 73"/>
                <p:cNvSpPr>
                  <a:spLocks noChangeArrowheads="1"/>
                </p:cNvSpPr>
                <p:nvPr/>
              </p:nvSpPr>
              <p:spPr bwMode="auto">
                <a:xfrm>
                  <a:off x="2517" y="2372"/>
                  <a:ext cx="147" cy="110"/>
                </a:xfrm>
                <a:prstGeom prst="can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764718"/>
                    </a:gs>
                    <a:gs pos="50000">
                      <a:srgbClr val="FF9933"/>
                    </a:gs>
                    <a:gs pos="100000">
                      <a:srgbClr val="764718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9933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5805" name="Group 75"/>
              <p:cNvGrpSpPr>
                <a:grpSpLocks/>
              </p:cNvGrpSpPr>
              <p:nvPr/>
            </p:nvGrpSpPr>
            <p:grpSpPr bwMode="auto">
              <a:xfrm>
                <a:off x="3460" y="2536"/>
                <a:ext cx="288" cy="273"/>
                <a:chOff x="2931" y="2371"/>
                <a:chExt cx="288" cy="273"/>
              </a:xfrm>
            </p:grpSpPr>
            <p:sp>
              <p:nvSpPr>
                <p:cNvPr id="75806" name="AutoShape 71"/>
                <p:cNvSpPr>
                  <a:spLocks noChangeArrowheads="1"/>
                </p:cNvSpPr>
                <p:nvPr/>
              </p:nvSpPr>
              <p:spPr bwMode="auto">
                <a:xfrm>
                  <a:off x="2931" y="2414"/>
                  <a:ext cx="288" cy="230"/>
                </a:xfrm>
                <a:prstGeom prst="can">
                  <a:avLst>
                    <a:gd name="adj" fmla="val 45282"/>
                  </a:avLst>
                </a:prstGeom>
                <a:gradFill rotWithShape="1">
                  <a:gsLst>
                    <a:gs pos="0">
                      <a:srgbClr val="001847"/>
                    </a:gs>
                    <a:gs pos="50000">
                      <a:srgbClr val="003399"/>
                    </a:gs>
                    <a:gs pos="100000">
                      <a:srgbClr val="001847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9933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5807" name="AutoShape 74"/>
                <p:cNvSpPr>
                  <a:spLocks noChangeArrowheads="1"/>
                </p:cNvSpPr>
                <p:nvPr/>
              </p:nvSpPr>
              <p:spPr bwMode="auto">
                <a:xfrm>
                  <a:off x="2999" y="2371"/>
                  <a:ext cx="147" cy="110"/>
                </a:xfrm>
                <a:prstGeom prst="can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764718"/>
                    </a:gs>
                    <a:gs pos="50000">
                      <a:srgbClr val="FF9933"/>
                    </a:gs>
                    <a:gs pos="100000">
                      <a:srgbClr val="764718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9933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75796" name="Group 98"/>
            <p:cNvGrpSpPr>
              <a:grpSpLocks/>
            </p:cNvGrpSpPr>
            <p:nvPr/>
          </p:nvGrpSpPr>
          <p:grpSpPr bwMode="auto">
            <a:xfrm>
              <a:off x="3370" y="3021"/>
              <a:ext cx="340" cy="340"/>
              <a:chOff x="3076" y="3681"/>
              <a:chExt cx="340" cy="340"/>
            </a:xfrm>
          </p:grpSpPr>
          <p:sp>
            <p:nvSpPr>
              <p:cNvPr id="75801" name="Oval 94"/>
              <p:cNvSpPr>
                <a:spLocks noChangeArrowheads="1"/>
              </p:cNvSpPr>
              <p:nvPr/>
            </p:nvSpPr>
            <p:spPr bwMode="auto">
              <a:xfrm>
                <a:off x="3076" y="3681"/>
                <a:ext cx="340" cy="340"/>
              </a:xfrm>
              <a:prstGeom prst="ellipse">
                <a:avLst/>
              </a:prstGeom>
              <a:noFill/>
              <a:ln w="57150">
                <a:solidFill>
                  <a:srgbClr val="6699FF"/>
                </a:solidFill>
                <a:round/>
                <a:headEnd/>
                <a:tailEnd/>
              </a:ln>
              <a:effectLst>
                <a:prstShdw prst="shdw17" dist="17961" dir="2700000">
                  <a:srgbClr val="3D5C99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75802" name="Line 95"/>
              <p:cNvSpPr>
                <a:spLocks noChangeShapeType="1"/>
              </p:cNvSpPr>
              <p:nvPr/>
            </p:nvSpPr>
            <p:spPr bwMode="auto">
              <a:xfrm>
                <a:off x="3164" y="3854"/>
                <a:ext cx="174" cy="0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  <a:effectLst>
                <a:prstShdw prst="shdw17" dist="17961" dir="13500000">
                  <a:srgbClr val="000099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5797" name="Group 97"/>
            <p:cNvGrpSpPr>
              <a:grpSpLocks/>
            </p:cNvGrpSpPr>
            <p:nvPr/>
          </p:nvGrpSpPr>
          <p:grpSpPr bwMode="auto">
            <a:xfrm>
              <a:off x="1871" y="3022"/>
              <a:ext cx="340" cy="340"/>
              <a:chOff x="1883" y="3688"/>
              <a:chExt cx="340" cy="340"/>
            </a:xfrm>
          </p:grpSpPr>
          <p:sp>
            <p:nvSpPr>
              <p:cNvPr id="75798" name="Oval 91"/>
              <p:cNvSpPr>
                <a:spLocks noChangeArrowheads="1"/>
              </p:cNvSpPr>
              <p:nvPr/>
            </p:nvSpPr>
            <p:spPr bwMode="auto">
              <a:xfrm>
                <a:off x="1883" y="3688"/>
                <a:ext cx="340" cy="340"/>
              </a:xfrm>
              <a:prstGeom prst="ellipse">
                <a:avLst/>
              </a:prstGeom>
              <a:noFill/>
              <a:ln w="57150">
                <a:solidFill>
                  <a:srgbClr val="6699FF"/>
                </a:solidFill>
                <a:round/>
                <a:headEnd/>
                <a:tailEnd/>
              </a:ln>
              <a:effectLst>
                <a:prstShdw prst="shdw17" dist="17961" dir="2700000">
                  <a:srgbClr val="3D5C99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75799" name="Line 93"/>
              <p:cNvSpPr>
                <a:spLocks noChangeShapeType="1"/>
              </p:cNvSpPr>
              <p:nvPr/>
            </p:nvSpPr>
            <p:spPr bwMode="auto">
              <a:xfrm>
                <a:off x="1971" y="3861"/>
                <a:ext cx="174" cy="0"/>
              </a:xfrm>
              <a:prstGeom prst="line">
                <a:avLst/>
              </a:prstGeom>
              <a:noFill/>
              <a:ln w="57150">
                <a:solidFill>
                  <a:srgbClr val="CC0000"/>
                </a:solidFill>
                <a:round/>
                <a:headEnd/>
                <a:tailEnd/>
              </a:ln>
              <a:effectLst>
                <a:prstShdw prst="shdw17" dist="17961" dir="13500000">
                  <a:srgbClr val="7A0000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5800" name="Line 96"/>
              <p:cNvSpPr>
                <a:spLocks noChangeShapeType="1"/>
              </p:cNvSpPr>
              <p:nvPr/>
            </p:nvSpPr>
            <p:spPr bwMode="auto">
              <a:xfrm rot="5400000">
                <a:off x="1970" y="3857"/>
                <a:ext cx="174" cy="0"/>
              </a:xfrm>
              <a:prstGeom prst="line">
                <a:avLst/>
              </a:prstGeom>
              <a:noFill/>
              <a:ln w="57150">
                <a:solidFill>
                  <a:srgbClr val="CC0000"/>
                </a:solidFill>
                <a:round/>
                <a:headEnd/>
                <a:tailEnd/>
              </a:ln>
              <a:effectLst>
                <a:prstShdw prst="shdw17" dist="17961" dir="13500000">
                  <a:srgbClr val="7A0000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75779" name="Oval 3"/>
          <p:cNvSpPr>
            <a:spLocks noChangeAspect="1" noChangeArrowheads="1"/>
          </p:cNvSpPr>
          <p:nvPr/>
        </p:nvSpPr>
        <p:spPr bwMode="auto">
          <a:xfrm>
            <a:off x="1217613" y="1687513"/>
            <a:ext cx="17272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808080">
                  <a:alpha val="82001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75780" name="Group 4"/>
          <p:cNvGrpSpPr>
            <a:grpSpLocks noChangeAspect="1"/>
          </p:cNvGrpSpPr>
          <p:nvPr/>
        </p:nvGrpSpPr>
        <p:grpSpPr bwMode="auto">
          <a:xfrm>
            <a:off x="1614488" y="207963"/>
            <a:ext cx="5888037" cy="1609725"/>
            <a:chOff x="631" y="514"/>
            <a:chExt cx="4636" cy="1267"/>
          </a:xfrm>
        </p:grpSpPr>
        <p:sp>
          <p:nvSpPr>
            <p:cNvPr id="75788" name="Rectangle 5"/>
            <p:cNvSpPr>
              <a:spLocks noChangeAspect="1" noChangeArrowheads="1"/>
            </p:cNvSpPr>
            <p:nvPr/>
          </p:nvSpPr>
          <p:spPr bwMode="auto">
            <a:xfrm>
              <a:off x="631" y="1535"/>
              <a:ext cx="4636" cy="147"/>
            </a:xfrm>
            <a:prstGeom prst="rect">
              <a:avLst/>
            </a:prstGeom>
            <a:gradFill rotWithShape="1">
              <a:gsLst>
                <a:gs pos="0">
                  <a:srgbClr val="764700"/>
                </a:gs>
                <a:gs pos="50000">
                  <a:srgbClr val="FF9900"/>
                </a:gs>
                <a:gs pos="100000">
                  <a:srgbClr val="7647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5789" name="Rectangle 6"/>
            <p:cNvSpPr>
              <a:spLocks noChangeAspect="1" noChangeArrowheads="1"/>
            </p:cNvSpPr>
            <p:nvPr/>
          </p:nvSpPr>
          <p:spPr bwMode="auto">
            <a:xfrm>
              <a:off x="2606" y="1490"/>
              <a:ext cx="704" cy="238"/>
            </a:xfrm>
            <a:prstGeom prst="rect">
              <a:avLst/>
            </a:prstGeom>
            <a:gradFill rotWithShape="1">
              <a:gsLst>
                <a:gs pos="0">
                  <a:srgbClr val="292929"/>
                </a:gs>
                <a:gs pos="100000">
                  <a:srgbClr val="58585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5790" name="Oval 7"/>
            <p:cNvSpPr>
              <a:spLocks noChangeAspect="1" noChangeArrowheads="1"/>
            </p:cNvSpPr>
            <p:nvPr/>
          </p:nvSpPr>
          <p:spPr bwMode="auto">
            <a:xfrm>
              <a:off x="2561" y="514"/>
              <a:ext cx="795" cy="7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B2B2B2">
                    <a:alpha val="62999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5791" name="Freeform 8"/>
            <p:cNvSpPr>
              <a:spLocks noChangeAspect="1"/>
            </p:cNvSpPr>
            <p:nvPr/>
          </p:nvSpPr>
          <p:spPr bwMode="auto">
            <a:xfrm>
              <a:off x="2769" y="888"/>
              <a:ext cx="111" cy="365"/>
            </a:xfrm>
            <a:custGeom>
              <a:avLst/>
              <a:gdLst>
                <a:gd name="T0" fmla="*/ 0 w 111"/>
                <a:gd name="T1" fmla="*/ 0 h 365"/>
                <a:gd name="T2" fmla="*/ 57 w 111"/>
                <a:gd name="T3" fmla="*/ 75 h 365"/>
                <a:gd name="T4" fmla="*/ 90 w 111"/>
                <a:gd name="T5" fmla="*/ 168 h 365"/>
                <a:gd name="T6" fmla="*/ 111 w 111"/>
                <a:gd name="T7" fmla="*/ 365 h 3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1" h="365">
                  <a:moveTo>
                    <a:pt x="0" y="0"/>
                  </a:moveTo>
                  <a:cubicBezTo>
                    <a:pt x="9" y="12"/>
                    <a:pt x="42" y="47"/>
                    <a:pt x="57" y="75"/>
                  </a:cubicBezTo>
                  <a:cubicBezTo>
                    <a:pt x="72" y="103"/>
                    <a:pt x="81" y="120"/>
                    <a:pt x="90" y="168"/>
                  </a:cubicBezTo>
                  <a:cubicBezTo>
                    <a:pt x="99" y="216"/>
                    <a:pt x="107" y="324"/>
                    <a:pt x="111" y="365"/>
                  </a:cubicBezTo>
                </a:path>
              </a:pathLst>
            </a:custGeom>
            <a:noFill/>
            <a:ln w="28575" cmpd="sng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75792" name="Freeform 9"/>
            <p:cNvSpPr>
              <a:spLocks noChangeAspect="1"/>
            </p:cNvSpPr>
            <p:nvPr/>
          </p:nvSpPr>
          <p:spPr bwMode="auto">
            <a:xfrm flipH="1">
              <a:off x="3029" y="893"/>
              <a:ext cx="111" cy="365"/>
            </a:xfrm>
            <a:custGeom>
              <a:avLst/>
              <a:gdLst>
                <a:gd name="T0" fmla="*/ 0 w 111"/>
                <a:gd name="T1" fmla="*/ 0 h 365"/>
                <a:gd name="T2" fmla="*/ 57 w 111"/>
                <a:gd name="T3" fmla="*/ 75 h 365"/>
                <a:gd name="T4" fmla="*/ 90 w 111"/>
                <a:gd name="T5" fmla="*/ 168 h 365"/>
                <a:gd name="T6" fmla="*/ 111 w 111"/>
                <a:gd name="T7" fmla="*/ 365 h 3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1" h="365">
                  <a:moveTo>
                    <a:pt x="0" y="0"/>
                  </a:moveTo>
                  <a:cubicBezTo>
                    <a:pt x="9" y="12"/>
                    <a:pt x="42" y="47"/>
                    <a:pt x="57" y="75"/>
                  </a:cubicBezTo>
                  <a:cubicBezTo>
                    <a:pt x="72" y="103"/>
                    <a:pt x="81" y="120"/>
                    <a:pt x="90" y="168"/>
                  </a:cubicBezTo>
                  <a:cubicBezTo>
                    <a:pt x="99" y="216"/>
                    <a:pt x="107" y="324"/>
                    <a:pt x="111" y="365"/>
                  </a:cubicBezTo>
                </a:path>
              </a:pathLst>
            </a:custGeom>
            <a:noFill/>
            <a:ln w="28575" cmpd="sng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75793" name="AutoShape 10"/>
            <p:cNvSpPr>
              <a:spLocks noChangeAspect="1" noChangeArrowheads="1"/>
            </p:cNvSpPr>
            <p:nvPr/>
          </p:nvSpPr>
          <p:spPr bwMode="auto">
            <a:xfrm>
              <a:off x="2691" y="1252"/>
              <a:ext cx="539" cy="52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727 w 21600"/>
                <a:gd name="T13" fmla="*/ 3716 h 21600"/>
                <a:gd name="T14" fmla="*/ 17873 w 21600"/>
                <a:gd name="T15" fmla="*/ 1788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856" y="21600"/>
                  </a:lnTo>
                  <a:lnTo>
                    <a:pt x="1774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777777"/>
                </a:gs>
                <a:gs pos="50000">
                  <a:srgbClr val="333333"/>
                </a:gs>
                <a:gs pos="100000">
                  <a:srgbClr val="777777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75794" name="Freeform 11"/>
            <p:cNvSpPr>
              <a:spLocks noChangeAspect="1"/>
            </p:cNvSpPr>
            <p:nvPr/>
          </p:nvSpPr>
          <p:spPr bwMode="auto">
            <a:xfrm>
              <a:off x="2769" y="834"/>
              <a:ext cx="372" cy="122"/>
            </a:xfrm>
            <a:custGeom>
              <a:avLst/>
              <a:gdLst>
                <a:gd name="T0" fmla="*/ 0 w 372"/>
                <a:gd name="T1" fmla="*/ 60 h 122"/>
                <a:gd name="T2" fmla="*/ 102 w 372"/>
                <a:gd name="T3" fmla="*/ 9 h 122"/>
                <a:gd name="T4" fmla="*/ 213 w 372"/>
                <a:gd name="T5" fmla="*/ 114 h 122"/>
                <a:gd name="T6" fmla="*/ 372 w 372"/>
                <a:gd name="T7" fmla="*/ 60 h 1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2" h="122">
                  <a:moveTo>
                    <a:pt x="0" y="60"/>
                  </a:moveTo>
                  <a:cubicBezTo>
                    <a:pt x="33" y="30"/>
                    <a:pt x="67" y="0"/>
                    <a:pt x="102" y="9"/>
                  </a:cubicBezTo>
                  <a:cubicBezTo>
                    <a:pt x="137" y="18"/>
                    <a:pt x="168" y="106"/>
                    <a:pt x="213" y="114"/>
                  </a:cubicBezTo>
                  <a:cubicBezTo>
                    <a:pt x="258" y="122"/>
                    <a:pt x="315" y="91"/>
                    <a:pt x="372" y="60"/>
                  </a:cubicBezTo>
                </a:path>
              </a:pathLst>
            </a:custGeom>
            <a:noFill/>
            <a:ln w="38100" cmpd="sng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sp>
        <p:nvSpPr>
          <p:cNvPr id="75781" name="Oval 12"/>
          <p:cNvSpPr>
            <a:spLocks noChangeAspect="1" noChangeArrowheads="1"/>
          </p:cNvSpPr>
          <p:nvPr/>
        </p:nvSpPr>
        <p:spPr bwMode="auto">
          <a:xfrm>
            <a:off x="6111875" y="1693863"/>
            <a:ext cx="17272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808080">
                  <a:alpha val="82001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98" name="Freeform 78"/>
          <p:cNvSpPr>
            <a:spLocks/>
          </p:cNvSpPr>
          <p:nvPr/>
        </p:nvSpPr>
        <p:spPr bwMode="auto">
          <a:xfrm>
            <a:off x="5949950" y="3411538"/>
            <a:ext cx="1114425" cy="957262"/>
          </a:xfrm>
          <a:custGeom>
            <a:avLst/>
            <a:gdLst>
              <a:gd name="T0" fmla="*/ 0 w 720"/>
              <a:gd name="T1" fmla="*/ 2147483647 h 603"/>
              <a:gd name="T2" fmla="*/ 2147483647 w 720"/>
              <a:gd name="T3" fmla="*/ 2147483647 h 603"/>
              <a:gd name="T4" fmla="*/ 2147483647 w 720"/>
              <a:gd name="T5" fmla="*/ 0 h 60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603">
                <a:moveTo>
                  <a:pt x="0" y="603"/>
                </a:moveTo>
                <a:cubicBezTo>
                  <a:pt x="244" y="589"/>
                  <a:pt x="488" y="575"/>
                  <a:pt x="604" y="475"/>
                </a:cubicBezTo>
                <a:cubicBezTo>
                  <a:pt x="720" y="375"/>
                  <a:pt x="707" y="187"/>
                  <a:pt x="695" y="0"/>
                </a:cubicBezTo>
              </a:path>
            </a:pathLst>
          </a:custGeom>
          <a:noFill/>
          <a:ln w="762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5199" name="Freeform 79"/>
          <p:cNvSpPr>
            <a:spLocks/>
          </p:cNvSpPr>
          <p:nvPr/>
        </p:nvSpPr>
        <p:spPr bwMode="auto">
          <a:xfrm>
            <a:off x="209550" y="3414713"/>
            <a:ext cx="1849438" cy="1047750"/>
          </a:xfrm>
          <a:custGeom>
            <a:avLst/>
            <a:gdLst>
              <a:gd name="T0" fmla="*/ 2147483647 w 1165"/>
              <a:gd name="T1" fmla="*/ 0 h 660"/>
              <a:gd name="T2" fmla="*/ 2147483647 w 1165"/>
              <a:gd name="T3" fmla="*/ 2147483647 h 660"/>
              <a:gd name="T4" fmla="*/ 2147483647 w 1165"/>
              <a:gd name="T5" fmla="*/ 2147483647 h 660"/>
              <a:gd name="T6" fmla="*/ 2147483647 w 1165"/>
              <a:gd name="T7" fmla="*/ 2147483647 h 660"/>
              <a:gd name="T8" fmla="*/ 2147483647 w 1165"/>
              <a:gd name="T9" fmla="*/ 2147483647 h 660"/>
              <a:gd name="T10" fmla="*/ 2147483647 w 1165"/>
              <a:gd name="T11" fmla="*/ 2147483647 h 660"/>
              <a:gd name="T12" fmla="*/ 2147483647 w 1165"/>
              <a:gd name="T13" fmla="*/ 2147483647 h 660"/>
              <a:gd name="T14" fmla="*/ 2147483647 w 1165"/>
              <a:gd name="T15" fmla="*/ 2147483647 h 6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65" h="660">
                <a:moveTo>
                  <a:pt x="1161" y="0"/>
                </a:moveTo>
                <a:cubicBezTo>
                  <a:pt x="1160" y="14"/>
                  <a:pt x="1165" y="55"/>
                  <a:pt x="1155" y="81"/>
                </a:cubicBezTo>
                <a:cubicBezTo>
                  <a:pt x="1145" y="107"/>
                  <a:pt x="1138" y="139"/>
                  <a:pt x="1101" y="156"/>
                </a:cubicBezTo>
                <a:cubicBezTo>
                  <a:pt x="1064" y="173"/>
                  <a:pt x="1091" y="165"/>
                  <a:pt x="933" y="183"/>
                </a:cubicBezTo>
                <a:cubicBezTo>
                  <a:pt x="775" y="201"/>
                  <a:pt x="302" y="213"/>
                  <a:pt x="151" y="262"/>
                </a:cubicBezTo>
                <a:cubicBezTo>
                  <a:pt x="0" y="311"/>
                  <a:pt x="33" y="416"/>
                  <a:pt x="24" y="477"/>
                </a:cubicBezTo>
                <a:cubicBezTo>
                  <a:pt x="15" y="538"/>
                  <a:pt x="60" y="600"/>
                  <a:pt x="99" y="630"/>
                </a:cubicBezTo>
                <a:cubicBezTo>
                  <a:pt x="138" y="660"/>
                  <a:pt x="227" y="653"/>
                  <a:pt x="261" y="659"/>
                </a:cubicBezTo>
              </a:path>
            </a:pathLst>
          </a:custGeom>
          <a:noFill/>
          <a:ln w="76200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5200" name="Line 80"/>
          <p:cNvSpPr>
            <a:spLocks noChangeShapeType="1"/>
          </p:cNvSpPr>
          <p:nvPr/>
        </p:nvSpPr>
        <p:spPr bwMode="auto">
          <a:xfrm>
            <a:off x="614363" y="4460875"/>
            <a:ext cx="3175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5201" name="Line 81"/>
          <p:cNvSpPr>
            <a:spLocks noChangeShapeType="1"/>
          </p:cNvSpPr>
          <p:nvPr/>
        </p:nvSpPr>
        <p:spPr bwMode="auto">
          <a:xfrm>
            <a:off x="1346200" y="4468813"/>
            <a:ext cx="3317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5202" name="Line 82"/>
          <p:cNvSpPr>
            <a:spLocks noChangeShapeType="1"/>
          </p:cNvSpPr>
          <p:nvPr/>
        </p:nvSpPr>
        <p:spPr bwMode="auto">
          <a:xfrm flipV="1">
            <a:off x="919163" y="4232275"/>
            <a:ext cx="498475" cy="228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5203" name="Freeform 83"/>
          <p:cNvSpPr>
            <a:spLocks/>
          </p:cNvSpPr>
          <p:nvPr/>
        </p:nvSpPr>
        <p:spPr bwMode="auto">
          <a:xfrm>
            <a:off x="1671638" y="4116388"/>
            <a:ext cx="1581150" cy="358775"/>
          </a:xfrm>
          <a:custGeom>
            <a:avLst/>
            <a:gdLst>
              <a:gd name="T0" fmla="*/ 0 w 996"/>
              <a:gd name="T1" fmla="*/ 2147483647 h 226"/>
              <a:gd name="T2" fmla="*/ 2147483647 w 996"/>
              <a:gd name="T3" fmla="*/ 2147483647 h 226"/>
              <a:gd name="T4" fmla="*/ 2147483647 w 996"/>
              <a:gd name="T5" fmla="*/ 2147483647 h 226"/>
              <a:gd name="T6" fmla="*/ 2147483647 w 996"/>
              <a:gd name="T7" fmla="*/ 2147483647 h 226"/>
              <a:gd name="T8" fmla="*/ 2147483647 w 996"/>
              <a:gd name="T9" fmla="*/ 2147483647 h 226"/>
              <a:gd name="T10" fmla="*/ 2147483647 w 996"/>
              <a:gd name="T11" fmla="*/ 2147483647 h 2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96" h="226">
                <a:moveTo>
                  <a:pt x="0" y="221"/>
                </a:moveTo>
                <a:cubicBezTo>
                  <a:pt x="12" y="221"/>
                  <a:pt x="48" y="226"/>
                  <a:pt x="75" y="221"/>
                </a:cubicBezTo>
                <a:cubicBezTo>
                  <a:pt x="102" y="216"/>
                  <a:pt x="120" y="219"/>
                  <a:pt x="162" y="188"/>
                </a:cubicBezTo>
                <a:cubicBezTo>
                  <a:pt x="204" y="157"/>
                  <a:pt x="241" y="60"/>
                  <a:pt x="330" y="32"/>
                </a:cubicBezTo>
                <a:cubicBezTo>
                  <a:pt x="419" y="4"/>
                  <a:pt x="585" y="0"/>
                  <a:pt x="696" y="20"/>
                </a:cubicBezTo>
                <a:cubicBezTo>
                  <a:pt x="807" y="40"/>
                  <a:pt x="934" y="125"/>
                  <a:pt x="996" y="152"/>
                </a:cubicBezTo>
              </a:path>
            </a:pathLst>
          </a:custGeom>
          <a:noFill/>
          <a:ln w="76200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87528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8" grpId="0" animBg="1"/>
      <p:bldP spid="5199" grpId="0" animBg="1"/>
      <p:bldP spid="5200" grpId="0" animBg="1"/>
      <p:bldP spid="5201" grpId="0" animBg="1"/>
      <p:bldP spid="5202" grpId="0" animBg="1"/>
      <p:bldP spid="520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7" y="836712"/>
            <a:ext cx="3544887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pic>
        <p:nvPicPr>
          <p:cNvPr id="2058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050" y="836712"/>
            <a:ext cx="2276475" cy="676275"/>
          </a:xfrm>
          <a:prstGeom prst="rect">
            <a:avLst/>
          </a:prstGeom>
          <a:solidFill>
            <a:srgbClr val="FFFF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881" y="1866016"/>
            <a:ext cx="1806575" cy="673100"/>
          </a:xfrm>
          <a:prstGeom prst="rect">
            <a:avLst/>
          </a:prstGeom>
          <a:solidFill>
            <a:srgbClr val="FFFF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4144963" y="2852936"/>
            <a:ext cx="443865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8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13" y="4832350"/>
            <a:ext cx="2160587" cy="1263650"/>
          </a:xfrm>
          <a:prstGeom prst="rect">
            <a:avLst/>
          </a:prstGeom>
          <a:solidFill>
            <a:srgbClr val="FFE1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196735" y="3002062"/>
            <a:ext cx="4529138" cy="1219200"/>
          </a:xfrm>
          <a:prstGeom prst="roundRect">
            <a:avLst/>
          </a:prstGeom>
          <a:solidFill>
            <a:srgbClr val="FFDDD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8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472" y="3108425"/>
            <a:ext cx="1065213" cy="111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pic>
        <p:nvPicPr>
          <p:cNvPr id="2058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538" y="3174541"/>
            <a:ext cx="121285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pic>
        <p:nvPicPr>
          <p:cNvPr id="2058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3174541"/>
            <a:ext cx="1020762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616575" y="3006824"/>
            <a:ext cx="0" cy="1209675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189788" y="3006824"/>
            <a:ext cx="0" cy="121920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004048" y="4941168"/>
                <a:ext cx="3439083" cy="1475147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ru-RU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𝑹</m:t>
                          </m:r>
                        </m:den>
                      </m:f>
                      <m:r>
                        <a:rPr kumimoji="0" lang="en-US" sz="4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𝟏</m:t>
                          </m:r>
                        </m:num>
                        <m:den>
                          <m:sSub>
                            <m:sSubPr>
                              <m:ctrlPr>
                                <a:rPr kumimoji="0" lang="en-US" sz="4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4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  <m:t>𝑹</m:t>
                              </m:r>
                            </m:e>
                            <m:sub>
                              <m:r>
                                <a:rPr kumimoji="0" lang="en-US" sz="4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  <m:r>
                        <a:rPr kumimoji="0" lang="en-US" sz="4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+</m:t>
                      </m:r>
                      <m:f>
                        <m:fPr>
                          <m:ctrlP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4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𝟏</m:t>
                          </m:r>
                        </m:num>
                        <m:den>
                          <m:sSub>
                            <m:sSubPr>
                              <m:ctrlPr>
                                <a:rPr kumimoji="0" lang="en-US" sz="4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4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  <m:t>𝑹</m:t>
                              </m:r>
                            </m:e>
                            <m:sub>
                              <m:r>
                                <a:rPr kumimoji="0" lang="en-US" sz="4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  <m:t>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ru-RU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4941168"/>
                <a:ext cx="3439083" cy="147514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251520" y="332656"/>
            <a:ext cx="8712968" cy="633670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119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3202" y="1952893"/>
            <a:ext cx="8135938" cy="258532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Смешанное соединение </a:t>
            </a: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проводников</a:t>
            </a:r>
            <a:endParaRPr kumimoji="0" lang="ru-RU" sz="5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2279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750" y="404664"/>
            <a:ext cx="79930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Пример </a:t>
            </a: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расчёта сложной цепи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8806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" y="1340768"/>
            <a:ext cx="8331200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49615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803879"/>
            <a:ext cx="8280400" cy="58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C5B68"/>
                  </a:outerShdw>
                </a:effectLst>
              </a14:hiddenEffects>
            </a:ext>
          </a:extLst>
        </p:spPr>
      </p:pic>
      <p:sp>
        <p:nvSpPr>
          <p:cNvPr id="95235" name="TextBox 3"/>
          <p:cNvSpPr txBox="1">
            <a:spLocks noChangeArrowheads="1"/>
          </p:cNvSpPr>
          <p:nvPr/>
        </p:nvSpPr>
        <p:spPr bwMode="auto">
          <a:xfrm>
            <a:off x="827088" y="836613"/>
            <a:ext cx="527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1.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8313" y="181843"/>
            <a:ext cx="489577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Вычислите 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</a:t>
            </a:r>
            <a:r>
              <a:rPr kumimoji="0" lang="ru-RU" sz="3200" b="1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5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704856" cy="563231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4800" kern="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Самойленко П.И.</a:t>
            </a:r>
          </a:p>
          <a:p>
            <a:pPr>
              <a:defRPr/>
            </a:pPr>
            <a:endParaRPr lang="ru-RU" sz="6000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6000" kern="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Сборник задач и вопросов по физике</a:t>
            </a:r>
          </a:p>
          <a:p>
            <a:pPr>
              <a:defRPr/>
            </a:pPr>
            <a:endParaRPr lang="ru-RU" sz="6000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4400" kern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стр.56 №6</a:t>
            </a:r>
          </a:p>
          <a:p>
            <a:pPr>
              <a:defRPr/>
            </a:pPr>
            <a:endParaRPr lang="ru-RU" sz="2800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46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420888"/>
            <a:ext cx="7704856" cy="286232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6000" kern="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6. Работа </a:t>
            </a:r>
            <a:r>
              <a:rPr lang="ru-RU" sz="6000" kern="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 мощность постоянного тока </a:t>
            </a:r>
            <a:endParaRPr lang="ru-RU" sz="2800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238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4999217"/>
            <a:ext cx="5832648" cy="15981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2907745"/>
            <a:ext cx="2520280" cy="8911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1378" name="Прямоугольник 3"/>
          <p:cNvSpPr>
            <a:spLocks noChangeArrowheads="1"/>
          </p:cNvSpPr>
          <p:nvPr/>
        </p:nvSpPr>
        <p:spPr bwMode="auto">
          <a:xfrm>
            <a:off x="400050" y="3798888"/>
            <a:ext cx="8280400" cy="1200329"/>
          </a:xfrm>
          <a:prstGeom prst="rect">
            <a:avLst/>
          </a:prstGeom>
          <a:pattFill prst="smCheck">
            <a:fgClr>
              <a:srgbClr val="FFFF97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Применяя формулу закона Ома для участка цепи, запишем несколько вариантов формулы для расчета работы тока:</a:t>
            </a:r>
          </a:p>
        </p:txBody>
      </p:sp>
      <p:sp>
        <p:nvSpPr>
          <p:cNvPr id="104451" name="Прямоугольник 4"/>
          <p:cNvSpPr>
            <a:spLocks noChangeArrowheads="1"/>
          </p:cNvSpPr>
          <p:nvPr/>
        </p:nvSpPr>
        <p:spPr bwMode="auto">
          <a:xfrm>
            <a:off x="482880" y="260648"/>
            <a:ext cx="8212138" cy="830997"/>
          </a:xfrm>
          <a:prstGeom prst="rect">
            <a:avLst/>
          </a:prstGeom>
          <a:pattFill prst="pct5">
            <a:fgClr>
              <a:srgbClr val="FFE1E1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РАБОТА </a:t>
            </a:r>
            <a:r>
              <a:rPr lang="ru-RU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ТОКА</a:t>
            </a:r>
            <a:r>
              <a:rPr lang="en-US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это работа электрического поля по переносу электрических зарядов вдоль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проводника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380" name="Прямоугольник 5"/>
          <p:cNvSpPr>
            <a:spLocks noChangeArrowheads="1"/>
          </p:cNvSpPr>
          <p:nvPr/>
        </p:nvSpPr>
        <p:spPr bwMode="auto">
          <a:xfrm>
            <a:off x="482880" y="1091645"/>
            <a:ext cx="8207375" cy="1816100"/>
          </a:xfrm>
          <a:prstGeom prst="rect">
            <a:avLst/>
          </a:prstGeom>
          <a:solidFill>
            <a:srgbClr val="E2FB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Работа тока на участке цепи равна произведению силы тока, напряжения и времени, в течение которого работа совершалась:</a:t>
            </a:r>
          </a:p>
        </p:txBody>
      </p:sp>
      <p:pic>
        <p:nvPicPr>
          <p:cNvPr id="10138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01974"/>
            <a:ext cx="2238375" cy="5810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xtLst/>
        </p:spPr>
      </p:pic>
      <p:pic>
        <p:nvPicPr>
          <p:cNvPr id="10138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504" y="5184774"/>
            <a:ext cx="5467350" cy="1249363"/>
          </a:xfrm>
          <a:prstGeom prst="rect">
            <a:avLst/>
          </a:prstGeom>
          <a:solidFill>
            <a:srgbClr val="DAFAFE"/>
          </a:solidFill>
          <a:ln w="22225">
            <a:solidFill>
              <a:srgbClr val="FF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7724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Прямоугольник 3"/>
          <p:cNvSpPr>
            <a:spLocks noChangeArrowheads="1"/>
          </p:cNvSpPr>
          <p:nvPr/>
        </p:nvSpPr>
        <p:spPr bwMode="auto">
          <a:xfrm>
            <a:off x="539750" y="260648"/>
            <a:ext cx="8207375" cy="83099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eaLnBrk="0" fontAlgn="base" hangingPunct="0">
              <a:spcBef>
                <a:spcPts val="250"/>
              </a:spcBef>
              <a:spcAft>
                <a:spcPct val="0"/>
              </a:spcAft>
              <a:buClr>
                <a:srgbClr val="7E97AD"/>
              </a:buClr>
              <a:buSzPct val="80000"/>
            </a:pPr>
            <a:r>
              <a:rPr lang="ru-RU" sz="2400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МОЩНОСТЬ ТОКА</a:t>
            </a:r>
            <a: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отношение работы тока за время </a:t>
            </a:r>
            <a:r>
              <a:rPr lang="ru-RU" sz="2400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ru-RU" sz="24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к этому интервалу времени:</a:t>
            </a:r>
          </a:p>
        </p:txBody>
      </p:sp>
      <p:pic>
        <p:nvPicPr>
          <p:cNvPr id="10547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5346386" cy="1194269"/>
          </a:xfrm>
          <a:prstGeom prst="rect">
            <a:avLst/>
          </a:prstGeom>
          <a:pattFill prst="pct5">
            <a:fgClr>
              <a:srgbClr val="DAFAFE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4" name="Прямоугольник 5"/>
          <p:cNvSpPr>
            <a:spLocks noChangeArrowheads="1"/>
          </p:cNvSpPr>
          <p:nvPr/>
        </p:nvSpPr>
        <p:spPr bwMode="auto">
          <a:xfrm>
            <a:off x="587231" y="2931467"/>
            <a:ext cx="8064500" cy="461665"/>
          </a:xfrm>
          <a:prstGeom prst="rect">
            <a:avLst/>
          </a:prstGeom>
          <a:pattFill prst="narVert">
            <a:fgClr>
              <a:srgbClr val="E2FBFE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 системе  СИ  мощность измеряется в ваттах:</a:t>
            </a:r>
          </a:p>
        </p:txBody>
      </p:sp>
      <p:pic>
        <p:nvPicPr>
          <p:cNvPr id="10240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462" y="3573016"/>
            <a:ext cx="4283075" cy="736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6" name="Прямоугольник 8"/>
          <p:cNvSpPr>
            <a:spLocks noChangeArrowheads="1"/>
          </p:cNvSpPr>
          <p:nvPr/>
        </p:nvSpPr>
        <p:spPr bwMode="auto">
          <a:xfrm>
            <a:off x="992188" y="4787900"/>
            <a:ext cx="5112618" cy="523220"/>
          </a:xfrm>
          <a:prstGeom prst="rect">
            <a:avLst/>
          </a:prstGeom>
          <a:solidFill>
            <a:srgbClr val="E2FB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 киловатт:     1 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кВт</a:t>
            </a:r>
            <a:r>
              <a:rPr lang="en-US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en-US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1000 </a:t>
            </a:r>
            <a:r>
              <a:rPr lang="ru-RU" sz="2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Вт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7" name="Прямоугольник 9"/>
          <p:cNvSpPr>
            <a:spLocks noChangeArrowheads="1"/>
          </p:cNvSpPr>
          <p:nvPr/>
        </p:nvSpPr>
        <p:spPr bwMode="auto">
          <a:xfrm>
            <a:off x="971550" y="5473700"/>
            <a:ext cx="5955092" cy="523220"/>
          </a:xfrm>
          <a:prstGeom prst="rect">
            <a:avLst/>
          </a:prstGeom>
          <a:solidFill>
            <a:srgbClr val="E2FB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 мегаватт:     1 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МВт</a:t>
            </a:r>
            <a:r>
              <a:rPr lang="en-US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ru-RU" sz="2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1 000 000 Вт</a:t>
            </a:r>
            <a:endParaRPr lang="ru-RU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4787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3068960"/>
            <a:ext cx="2592288" cy="10801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07522" name="Прямоугольник 3"/>
          <p:cNvSpPr>
            <a:spLocks noChangeArrowheads="1"/>
          </p:cNvSpPr>
          <p:nvPr/>
        </p:nvSpPr>
        <p:spPr bwMode="auto">
          <a:xfrm>
            <a:off x="508000" y="1274763"/>
            <a:ext cx="8069263" cy="156966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Количество теплоты, выделяемое проводником с током в окружающую среду, равно произведению квадрата силы тока, сопротивления проводника и времени прохождения тока по проводнику:</a:t>
            </a:r>
          </a:p>
        </p:txBody>
      </p:sp>
      <p:sp>
        <p:nvSpPr>
          <p:cNvPr id="107523" name="Прямоугольник 4"/>
          <p:cNvSpPr>
            <a:spLocks noChangeArrowheads="1"/>
          </p:cNvSpPr>
          <p:nvPr/>
        </p:nvSpPr>
        <p:spPr bwMode="auto">
          <a:xfrm>
            <a:off x="1098550" y="565150"/>
            <a:ext cx="6767513" cy="52322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ЗАКОН ДЖОУЛЯ 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ЛЕНЦА </a:t>
            </a:r>
            <a:r>
              <a:rPr lang="ru-RU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(1840 г.)</a:t>
            </a:r>
          </a:p>
        </p:txBody>
      </p:sp>
      <p:pic>
        <p:nvPicPr>
          <p:cNvPr id="1075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63" y="3234389"/>
            <a:ext cx="2141537" cy="74136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445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3" y="4468813"/>
            <a:ext cx="7407275" cy="676275"/>
          </a:xfrm>
          <a:prstGeom prst="rect">
            <a:avLst/>
          </a:prstGeom>
          <a:pattFill prst="pct80">
            <a:fgClr>
              <a:srgbClr val="FFFFCD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5308890"/>
            <a:ext cx="4127500" cy="749300"/>
          </a:xfrm>
          <a:prstGeom prst="rect">
            <a:avLst/>
          </a:prstGeom>
          <a:solidFill>
            <a:srgbClr val="E2FB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661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97704" y="256426"/>
            <a:ext cx="2477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ШПАРГАЛКА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402" y="1196752"/>
            <a:ext cx="57245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106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02" name="Group 2"/>
          <p:cNvGrpSpPr>
            <a:grpSpLocks/>
          </p:cNvGrpSpPr>
          <p:nvPr/>
        </p:nvGrpSpPr>
        <p:grpSpPr bwMode="auto">
          <a:xfrm>
            <a:off x="2582863" y="4025900"/>
            <a:ext cx="3643312" cy="2551113"/>
            <a:chOff x="1627" y="2536"/>
            <a:chExt cx="2295" cy="1607"/>
          </a:xfrm>
        </p:grpSpPr>
        <p:grpSp>
          <p:nvGrpSpPr>
            <p:cNvPr id="76874" name="Group 3"/>
            <p:cNvGrpSpPr>
              <a:grpSpLocks/>
            </p:cNvGrpSpPr>
            <p:nvPr/>
          </p:nvGrpSpPr>
          <p:grpSpPr bwMode="auto">
            <a:xfrm>
              <a:off x="1627" y="2536"/>
              <a:ext cx="2295" cy="1607"/>
              <a:chOff x="1627" y="2536"/>
              <a:chExt cx="2295" cy="1607"/>
            </a:xfrm>
          </p:grpSpPr>
          <p:sp>
            <p:nvSpPr>
              <p:cNvPr id="76882" name="Rectangle 4"/>
              <p:cNvSpPr>
                <a:spLocks noChangeArrowheads="1"/>
              </p:cNvSpPr>
              <p:nvPr/>
            </p:nvSpPr>
            <p:spPr bwMode="auto">
              <a:xfrm>
                <a:off x="1627" y="2863"/>
                <a:ext cx="2295" cy="1280"/>
              </a:xfrm>
              <a:prstGeom prst="rect">
                <a:avLst/>
              </a:prstGeom>
              <a:solidFill>
                <a:srgbClr val="99CCFF"/>
              </a:solidFill>
              <a:ln w="9525">
                <a:miter lim="800000"/>
                <a:headEnd/>
                <a:tailEnd/>
              </a:ln>
              <a:effectLst/>
              <a:scene3d>
                <a:camera prst="legacyObliqueTopRight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99CCFF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6883" name="Group 5"/>
              <p:cNvGrpSpPr>
                <a:grpSpLocks/>
              </p:cNvGrpSpPr>
              <p:nvPr/>
            </p:nvGrpSpPr>
            <p:grpSpPr bwMode="auto">
              <a:xfrm>
                <a:off x="2037" y="2537"/>
                <a:ext cx="288" cy="268"/>
                <a:chOff x="2447" y="2372"/>
                <a:chExt cx="288" cy="268"/>
              </a:xfrm>
            </p:grpSpPr>
            <p:sp>
              <p:nvSpPr>
                <p:cNvPr id="76887" name="AutoShape 6"/>
                <p:cNvSpPr>
                  <a:spLocks noChangeArrowheads="1"/>
                </p:cNvSpPr>
                <p:nvPr/>
              </p:nvSpPr>
              <p:spPr bwMode="auto">
                <a:xfrm>
                  <a:off x="2447" y="2410"/>
                  <a:ext cx="288" cy="230"/>
                </a:xfrm>
                <a:prstGeom prst="can">
                  <a:avLst>
                    <a:gd name="adj" fmla="val 45282"/>
                  </a:avLst>
                </a:prstGeom>
                <a:gradFill rotWithShape="1">
                  <a:gsLst>
                    <a:gs pos="0">
                      <a:srgbClr val="5E0000"/>
                    </a:gs>
                    <a:gs pos="50000">
                      <a:srgbClr val="CC0000"/>
                    </a:gs>
                    <a:gs pos="100000">
                      <a:srgbClr val="5E00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9933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8" name="AutoShape 7"/>
                <p:cNvSpPr>
                  <a:spLocks noChangeArrowheads="1"/>
                </p:cNvSpPr>
                <p:nvPr/>
              </p:nvSpPr>
              <p:spPr bwMode="auto">
                <a:xfrm>
                  <a:off x="2517" y="2372"/>
                  <a:ext cx="147" cy="110"/>
                </a:xfrm>
                <a:prstGeom prst="can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764718"/>
                    </a:gs>
                    <a:gs pos="50000">
                      <a:srgbClr val="FF9933"/>
                    </a:gs>
                    <a:gs pos="100000">
                      <a:srgbClr val="764718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9933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6884" name="Group 8"/>
              <p:cNvGrpSpPr>
                <a:grpSpLocks/>
              </p:cNvGrpSpPr>
              <p:nvPr/>
            </p:nvGrpSpPr>
            <p:grpSpPr bwMode="auto">
              <a:xfrm>
                <a:off x="3460" y="2536"/>
                <a:ext cx="288" cy="273"/>
                <a:chOff x="2931" y="2371"/>
                <a:chExt cx="288" cy="273"/>
              </a:xfrm>
            </p:grpSpPr>
            <p:sp>
              <p:nvSpPr>
                <p:cNvPr id="76885" name="AutoShape 9"/>
                <p:cNvSpPr>
                  <a:spLocks noChangeArrowheads="1"/>
                </p:cNvSpPr>
                <p:nvPr/>
              </p:nvSpPr>
              <p:spPr bwMode="auto">
                <a:xfrm>
                  <a:off x="2931" y="2414"/>
                  <a:ext cx="288" cy="230"/>
                </a:xfrm>
                <a:prstGeom prst="can">
                  <a:avLst>
                    <a:gd name="adj" fmla="val 45282"/>
                  </a:avLst>
                </a:prstGeom>
                <a:gradFill rotWithShape="1">
                  <a:gsLst>
                    <a:gs pos="0">
                      <a:srgbClr val="001847"/>
                    </a:gs>
                    <a:gs pos="50000">
                      <a:srgbClr val="003399"/>
                    </a:gs>
                    <a:gs pos="100000">
                      <a:srgbClr val="001847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9933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886" name="AutoShape 10"/>
                <p:cNvSpPr>
                  <a:spLocks noChangeArrowheads="1"/>
                </p:cNvSpPr>
                <p:nvPr/>
              </p:nvSpPr>
              <p:spPr bwMode="auto">
                <a:xfrm>
                  <a:off x="2999" y="2371"/>
                  <a:ext cx="147" cy="110"/>
                </a:xfrm>
                <a:prstGeom prst="can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764718"/>
                    </a:gs>
                    <a:gs pos="50000">
                      <a:srgbClr val="FF9933"/>
                    </a:gs>
                    <a:gs pos="100000">
                      <a:srgbClr val="764718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FF9933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76875" name="Group 11"/>
            <p:cNvGrpSpPr>
              <a:grpSpLocks/>
            </p:cNvGrpSpPr>
            <p:nvPr/>
          </p:nvGrpSpPr>
          <p:grpSpPr bwMode="auto">
            <a:xfrm>
              <a:off x="3370" y="3021"/>
              <a:ext cx="340" cy="340"/>
              <a:chOff x="3076" y="3681"/>
              <a:chExt cx="340" cy="340"/>
            </a:xfrm>
          </p:grpSpPr>
          <p:sp>
            <p:nvSpPr>
              <p:cNvPr id="76880" name="Oval 12"/>
              <p:cNvSpPr>
                <a:spLocks noChangeArrowheads="1"/>
              </p:cNvSpPr>
              <p:nvPr/>
            </p:nvSpPr>
            <p:spPr bwMode="auto">
              <a:xfrm>
                <a:off x="3076" y="3681"/>
                <a:ext cx="340" cy="340"/>
              </a:xfrm>
              <a:prstGeom prst="ellipse">
                <a:avLst/>
              </a:prstGeom>
              <a:noFill/>
              <a:ln w="57150">
                <a:solidFill>
                  <a:srgbClr val="6699FF"/>
                </a:solidFill>
                <a:round/>
                <a:headEnd/>
                <a:tailEnd/>
              </a:ln>
              <a:effectLst>
                <a:prstShdw prst="shdw17" dist="17961" dir="2700000">
                  <a:srgbClr val="3D5C99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76881" name="Line 13"/>
              <p:cNvSpPr>
                <a:spLocks noChangeShapeType="1"/>
              </p:cNvSpPr>
              <p:nvPr/>
            </p:nvSpPr>
            <p:spPr bwMode="auto">
              <a:xfrm>
                <a:off x="3164" y="3854"/>
                <a:ext cx="174" cy="0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  <a:effectLst>
                <a:prstShdw prst="shdw17" dist="17961" dir="13500000">
                  <a:srgbClr val="000099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6876" name="Group 14"/>
            <p:cNvGrpSpPr>
              <a:grpSpLocks/>
            </p:cNvGrpSpPr>
            <p:nvPr/>
          </p:nvGrpSpPr>
          <p:grpSpPr bwMode="auto">
            <a:xfrm>
              <a:off x="1871" y="3022"/>
              <a:ext cx="340" cy="340"/>
              <a:chOff x="1883" y="3688"/>
              <a:chExt cx="340" cy="340"/>
            </a:xfrm>
          </p:grpSpPr>
          <p:sp>
            <p:nvSpPr>
              <p:cNvPr id="76877" name="Oval 15"/>
              <p:cNvSpPr>
                <a:spLocks noChangeArrowheads="1"/>
              </p:cNvSpPr>
              <p:nvPr/>
            </p:nvSpPr>
            <p:spPr bwMode="auto">
              <a:xfrm>
                <a:off x="1883" y="3688"/>
                <a:ext cx="340" cy="340"/>
              </a:xfrm>
              <a:prstGeom prst="ellipse">
                <a:avLst/>
              </a:prstGeom>
              <a:noFill/>
              <a:ln w="57150">
                <a:solidFill>
                  <a:srgbClr val="6699FF"/>
                </a:solidFill>
                <a:round/>
                <a:headEnd/>
                <a:tailEnd/>
              </a:ln>
              <a:effectLst>
                <a:prstShdw prst="shdw17" dist="17961" dir="2700000">
                  <a:srgbClr val="3D5C99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76878" name="Line 16"/>
              <p:cNvSpPr>
                <a:spLocks noChangeShapeType="1"/>
              </p:cNvSpPr>
              <p:nvPr/>
            </p:nvSpPr>
            <p:spPr bwMode="auto">
              <a:xfrm>
                <a:off x="1971" y="3861"/>
                <a:ext cx="174" cy="0"/>
              </a:xfrm>
              <a:prstGeom prst="line">
                <a:avLst/>
              </a:prstGeom>
              <a:noFill/>
              <a:ln w="57150">
                <a:solidFill>
                  <a:srgbClr val="CC0000"/>
                </a:solidFill>
                <a:round/>
                <a:headEnd/>
                <a:tailEnd/>
              </a:ln>
              <a:effectLst>
                <a:prstShdw prst="shdw17" dist="17961" dir="13500000">
                  <a:srgbClr val="7A0000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76879" name="Line 17"/>
              <p:cNvSpPr>
                <a:spLocks noChangeShapeType="1"/>
              </p:cNvSpPr>
              <p:nvPr/>
            </p:nvSpPr>
            <p:spPr bwMode="auto">
              <a:xfrm rot="5400000">
                <a:off x="1970" y="3857"/>
                <a:ext cx="174" cy="0"/>
              </a:xfrm>
              <a:prstGeom prst="line">
                <a:avLst/>
              </a:prstGeom>
              <a:noFill/>
              <a:ln w="57150">
                <a:solidFill>
                  <a:srgbClr val="CC0000"/>
                </a:solidFill>
                <a:round/>
                <a:headEnd/>
                <a:tailEnd/>
              </a:ln>
              <a:effectLst>
                <a:prstShdw prst="shdw17" dist="17961" dir="13500000">
                  <a:srgbClr val="7A0000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6162" name="Oval 18"/>
          <p:cNvSpPr>
            <a:spLocks noChangeAspect="1" noChangeArrowheads="1"/>
          </p:cNvSpPr>
          <p:nvPr/>
        </p:nvSpPr>
        <p:spPr bwMode="auto">
          <a:xfrm>
            <a:off x="2552700" y="-1276350"/>
            <a:ext cx="4008438" cy="3929063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rgbClr val="009999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4" name="Oval 19"/>
          <p:cNvSpPr>
            <a:spLocks noChangeAspect="1" noChangeArrowheads="1"/>
          </p:cNvSpPr>
          <p:nvPr/>
        </p:nvSpPr>
        <p:spPr bwMode="auto">
          <a:xfrm>
            <a:off x="1217613" y="1687513"/>
            <a:ext cx="17272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808080">
                  <a:alpha val="82001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76805" name="Group 20"/>
          <p:cNvGrpSpPr>
            <a:grpSpLocks noChangeAspect="1"/>
          </p:cNvGrpSpPr>
          <p:nvPr/>
        </p:nvGrpSpPr>
        <p:grpSpPr bwMode="auto">
          <a:xfrm>
            <a:off x="1614488" y="207963"/>
            <a:ext cx="5888037" cy="1609725"/>
            <a:chOff x="631" y="514"/>
            <a:chExt cx="4636" cy="1267"/>
          </a:xfrm>
        </p:grpSpPr>
        <p:sp>
          <p:nvSpPr>
            <p:cNvPr id="76867" name="Rectangle 21"/>
            <p:cNvSpPr>
              <a:spLocks noChangeAspect="1" noChangeArrowheads="1"/>
            </p:cNvSpPr>
            <p:nvPr/>
          </p:nvSpPr>
          <p:spPr bwMode="auto">
            <a:xfrm>
              <a:off x="631" y="1535"/>
              <a:ext cx="4636" cy="147"/>
            </a:xfrm>
            <a:prstGeom prst="rect">
              <a:avLst/>
            </a:prstGeom>
            <a:gradFill rotWithShape="1">
              <a:gsLst>
                <a:gs pos="0">
                  <a:srgbClr val="764700"/>
                </a:gs>
                <a:gs pos="50000">
                  <a:srgbClr val="FF9900"/>
                </a:gs>
                <a:gs pos="100000">
                  <a:srgbClr val="7647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68" name="Rectangle 22"/>
            <p:cNvSpPr>
              <a:spLocks noChangeAspect="1" noChangeArrowheads="1"/>
            </p:cNvSpPr>
            <p:nvPr/>
          </p:nvSpPr>
          <p:spPr bwMode="auto">
            <a:xfrm>
              <a:off x="2606" y="1490"/>
              <a:ext cx="704" cy="238"/>
            </a:xfrm>
            <a:prstGeom prst="rect">
              <a:avLst/>
            </a:prstGeom>
            <a:gradFill rotWithShape="1">
              <a:gsLst>
                <a:gs pos="0">
                  <a:srgbClr val="292929"/>
                </a:gs>
                <a:gs pos="100000">
                  <a:srgbClr val="58585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69" name="Oval 23"/>
            <p:cNvSpPr>
              <a:spLocks noChangeAspect="1" noChangeArrowheads="1"/>
            </p:cNvSpPr>
            <p:nvPr/>
          </p:nvSpPr>
          <p:spPr bwMode="auto">
            <a:xfrm>
              <a:off x="2561" y="514"/>
              <a:ext cx="795" cy="7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B2B2B2">
                    <a:alpha val="62999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70" name="Freeform 24"/>
            <p:cNvSpPr>
              <a:spLocks noChangeAspect="1"/>
            </p:cNvSpPr>
            <p:nvPr/>
          </p:nvSpPr>
          <p:spPr bwMode="auto">
            <a:xfrm>
              <a:off x="2769" y="888"/>
              <a:ext cx="111" cy="365"/>
            </a:xfrm>
            <a:custGeom>
              <a:avLst/>
              <a:gdLst>
                <a:gd name="T0" fmla="*/ 0 w 111"/>
                <a:gd name="T1" fmla="*/ 0 h 365"/>
                <a:gd name="T2" fmla="*/ 57 w 111"/>
                <a:gd name="T3" fmla="*/ 75 h 365"/>
                <a:gd name="T4" fmla="*/ 90 w 111"/>
                <a:gd name="T5" fmla="*/ 168 h 365"/>
                <a:gd name="T6" fmla="*/ 111 w 111"/>
                <a:gd name="T7" fmla="*/ 365 h 3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1" h="365">
                  <a:moveTo>
                    <a:pt x="0" y="0"/>
                  </a:moveTo>
                  <a:cubicBezTo>
                    <a:pt x="9" y="12"/>
                    <a:pt x="42" y="47"/>
                    <a:pt x="57" y="75"/>
                  </a:cubicBezTo>
                  <a:cubicBezTo>
                    <a:pt x="72" y="103"/>
                    <a:pt x="81" y="120"/>
                    <a:pt x="90" y="168"/>
                  </a:cubicBezTo>
                  <a:cubicBezTo>
                    <a:pt x="99" y="216"/>
                    <a:pt x="107" y="324"/>
                    <a:pt x="111" y="365"/>
                  </a:cubicBezTo>
                </a:path>
              </a:pathLst>
            </a:custGeom>
            <a:noFill/>
            <a:ln w="28575" cmpd="sng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76871" name="Freeform 25"/>
            <p:cNvSpPr>
              <a:spLocks noChangeAspect="1"/>
            </p:cNvSpPr>
            <p:nvPr/>
          </p:nvSpPr>
          <p:spPr bwMode="auto">
            <a:xfrm flipH="1">
              <a:off x="3029" y="893"/>
              <a:ext cx="111" cy="365"/>
            </a:xfrm>
            <a:custGeom>
              <a:avLst/>
              <a:gdLst>
                <a:gd name="T0" fmla="*/ 0 w 111"/>
                <a:gd name="T1" fmla="*/ 0 h 365"/>
                <a:gd name="T2" fmla="*/ 57 w 111"/>
                <a:gd name="T3" fmla="*/ 75 h 365"/>
                <a:gd name="T4" fmla="*/ 90 w 111"/>
                <a:gd name="T5" fmla="*/ 168 h 365"/>
                <a:gd name="T6" fmla="*/ 111 w 111"/>
                <a:gd name="T7" fmla="*/ 365 h 36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1" h="365">
                  <a:moveTo>
                    <a:pt x="0" y="0"/>
                  </a:moveTo>
                  <a:cubicBezTo>
                    <a:pt x="9" y="12"/>
                    <a:pt x="42" y="47"/>
                    <a:pt x="57" y="75"/>
                  </a:cubicBezTo>
                  <a:cubicBezTo>
                    <a:pt x="72" y="103"/>
                    <a:pt x="81" y="120"/>
                    <a:pt x="90" y="168"/>
                  </a:cubicBezTo>
                  <a:cubicBezTo>
                    <a:pt x="99" y="216"/>
                    <a:pt x="107" y="324"/>
                    <a:pt x="111" y="365"/>
                  </a:cubicBezTo>
                </a:path>
              </a:pathLst>
            </a:custGeom>
            <a:noFill/>
            <a:ln w="28575" cmpd="sng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76872" name="AutoShape 26"/>
            <p:cNvSpPr>
              <a:spLocks noChangeAspect="1" noChangeArrowheads="1"/>
            </p:cNvSpPr>
            <p:nvPr/>
          </p:nvSpPr>
          <p:spPr bwMode="auto">
            <a:xfrm>
              <a:off x="2691" y="1252"/>
              <a:ext cx="539" cy="52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727 w 21600"/>
                <a:gd name="T13" fmla="*/ 3716 h 21600"/>
                <a:gd name="T14" fmla="*/ 17873 w 21600"/>
                <a:gd name="T15" fmla="*/ 1788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856" y="21600"/>
                  </a:lnTo>
                  <a:lnTo>
                    <a:pt x="1774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777777"/>
                </a:gs>
                <a:gs pos="50000">
                  <a:srgbClr val="333333"/>
                </a:gs>
                <a:gs pos="100000">
                  <a:srgbClr val="777777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  <p:sp>
          <p:nvSpPr>
            <p:cNvPr id="76873" name="Freeform 27"/>
            <p:cNvSpPr>
              <a:spLocks noChangeAspect="1"/>
            </p:cNvSpPr>
            <p:nvPr/>
          </p:nvSpPr>
          <p:spPr bwMode="auto">
            <a:xfrm>
              <a:off x="2769" y="834"/>
              <a:ext cx="372" cy="122"/>
            </a:xfrm>
            <a:custGeom>
              <a:avLst/>
              <a:gdLst>
                <a:gd name="T0" fmla="*/ 0 w 372"/>
                <a:gd name="T1" fmla="*/ 60 h 122"/>
                <a:gd name="T2" fmla="*/ 102 w 372"/>
                <a:gd name="T3" fmla="*/ 9 h 122"/>
                <a:gd name="T4" fmla="*/ 213 w 372"/>
                <a:gd name="T5" fmla="*/ 114 h 122"/>
                <a:gd name="T6" fmla="*/ 372 w 372"/>
                <a:gd name="T7" fmla="*/ 60 h 1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2" h="122">
                  <a:moveTo>
                    <a:pt x="0" y="60"/>
                  </a:moveTo>
                  <a:cubicBezTo>
                    <a:pt x="33" y="30"/>
                    <a:pt x="67" y="0"/>
                    <a:pt x="102" y="9"/>
                  </a:cubicBezTo>
                  <a:cubicBezTo>
                    <a:pt x="137" y="18"/>
                    <a:pt x="168" y="106"/>
                    <a:pt x="213" y="114"/>
                  </a:cubicBezTo>
                  <a:cubicBezTo>
                    <a:pt x="258" y="122"/>
                    <a:pt x="315" y="91"/>
                    <a:pt x="372" y="60"/>
                  </a:cubicBezTo>
                </a:path>
              </a:pathLst>
            </a:custGeom>
            <a:noFill/>
            <a:ln w="38100" cmpd="sng">
              <a:solidFill>
                <a:srgbClr val="77777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sp>
        <p:nvSpPr>
          <p:cNvPr id="76806" name="Oval 28"/>
          <p:cNvSpPr>
            <a:spLocks noChangeAspect="1" noChangeArrowheads="1"/>
          </p:cNvSpPr>
          <p:nvPr/>
        </p:nvSpPr>
        <p:spPr bwMode="auto">
          <a:xfrm>
            <a:off x="6111875" y="1693863"/>
            <a:ext cx="17272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808080">
                  <a:alpha val="82001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73" name="Freeform 29"/>
          <p:cNvSpPr>
            <a:spLocks noChangeAspect="1"/>
          </p:cNvSpPr>
          <p:nvPr/>
        </p:nvSpPr>
        <p:spPr bwMode="auto">
          <a:xfrm>
            <a:off x="4319588" y="609600"/>
            <a:ext cx="473075" cy="155575"/>
          </a:xfrm>
          <a:custGeom>
            <a:avLst/>
            <a:gdLst>
              <a:gd name="T0" fmla="*/ 0 w 372"/>
              <a:gd name="T1" fmla="*/ 2147483647 h 122"/>
              <a:gd name="T2" fmla="*/ 2147483647 w 372"/>
              <a:gd name="T3" fmla="*/ 2147483647 h 122"/>
              <a:gd name="T4" fmla="*/ 2147483647 w 372"/>
              <a:gd name="T5" fmla="*/ 2147483647 h 122"/>
              <a:gd name="T6" fmla="*/ 2147483647 w 372"/>
              <a:gd name="T7" fmla="*/ 2147483647 h 12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2" h="122">
                <a:moveTo>
                  <a:pt x="0" y="60"/>
                </a:moveTo>
                <a:cubicBezTo>
                  <a:pt x="33" y="30"/>
                  <a:pt x="67" y="0"/>
                  <a:pt x="102" y="9"/>
                </a:cubicBezTo>
                <a:cubicBezTo>
                  <a:pt x="137" y="18"/>
                  <a:pt x="168" y="106"/>
                  <a:pt x="213" y="114"/>
                </a:cubicBezTo>
                <a:cubicBezTo>
                  <a:pt x="258" y="122"/>
                  <a:pt x="315" y="91"/>
                  <a:pt x="372" y="60"/>
                </a:cubicBezTo>
              </a:path>
            </a:pathLst>
          </a:custGeom>
          <a:noFill/>
          <a:ln w="57150" cmpd="sng">
            <a:solidFill>
              <a:srgbClr val="FF99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76808" name="Freeform 30"/>
          <p:cNvSpPr>
            <a:spLocks/>
          </p:cNvSpPr>
          <p:nvPr/>
        </p:nvSpPr>
        <p:spPr bwMode="auto">
          <a:xfrm>
            <a:off x="5949950" y="3411538"/>
            <a:ext cx="1114425" cy="957262"/>
          </a:xfrm>
          <a:custGeom>
            <a:avLst/>
            <a:gdLst>
              <a:gd name="T0" fmla="*/ 0 w 720"/>
              <a:gd name="T1" fmla="*/ 2147483647 h 603"/>
              <a:gd name="T2" fmla="*/ 2147483647 w 720"/>
              <a:gd name="T3" fmla="*/ 2147483647 h 603"/>
              <a:gd name="T4" fmla="*/ 2147483647 w 720"/>
              <a:gd name="T5" fmla="*/ 0 h 60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0" h="603">
                <a:moveTo>
                  <a:pt x="0" y="603"/>
                </a:moveTo>
                <a:cubicBezTo>
                  <a:pt x="244" y="589"/>
                  <a:pt x="488" y="575"/>
                  <a:pt x="604" y="475"/>
                </a:cubicBezTo>
                <a:cubicBezTo>
                  <a:pt x="720" y="375"/>
                  <a:pt x="707" y="187"/>
                  <a:pt x="695" y="0"/>
                </a:cubicBezTo>
              </a:path>
            </a:pathLst>
          </a:custGeom>
          <a:noFill/>
          <a:ln w="762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76809" name="Freeform 31"/>
          <p:cNvSpPr>
            <a:spLocks/>
          </p:cNvSpPr>
          <p:nvPr/>
        </p:nvSpPr>
        <p:spPr bwMode="auto">
          <a:xfrm>
            <a:off x="209550" y="3414713"/>
            <a:ext cx="1849438" cy="1047750"/>
          </a:xfrm>
          <a:custGeom>
            <a:avLst/>
            <a:gdLst>
              <a:gd name="T0" fmla="*/ 2147483647 w 1165"/>
              <a:gd name="T1" fmla="*/ 0 h 660"/>
              <a:gd name="T2" fmla="*/ 2147483647 w 1165"/>
              <a:gd name="T3" fmla="*/ 2147483647 h 660"/>
              <a:gd name="T4" fmla="*/ 2147483647 w 1165"/>
              <a:gd name="T5" fmla="*/ 2147483647 h 660"/>
              <a:gd name="T6" fmla="*/ 2147483647 w 1165"/>
              <a:gd name="T7" fmla="*/ 2147483647 h 660"/>
              <a:gd name="T8" fmla="*/ 2147483647 w 1165"/>
              <a:gd name="T9" fmla="*/ 2147483647 h 660"/>
              <a:gd name="T10" fmla="*/ 2147483647 w 1165"/>
              <a:gd name="T11" fmla="*/ 2147483647 h 660"/>
              <a:gd name="T12" fmla="*/ 2147483647 w 1165"/>
              <a:gd name="T13" fmla="*/ 2147483647 h 660"/>
              <a:gd name="T14" fmla="*/ 2147483647 w 1165"/>
              <a:gd name="T15" fmla="*/ 2147483647 h 6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65" h="660">
                <a:moveTo>
                  <a:pt x="1161" y="0"/>
                </a:moveTo>
                <a:cubicBezTo>
                  <a:pt x="1160" y="14"/>
                  <a:pt x="1165" y="55"/>
                  <a:pt x="1155" y="81"/>
                </a:cubicBezTo>
                <a:cubicBezTo>
                  <a:pt x="1145" y="107"/>
                  <a:pt x="1138" y="139"/>
                  <a:pt x="1101" y="156"/>
                </a:cubicBezTo>
                <a:cubicBezTo>
                  <a:pt x="1064" y="173"/>
                  <a:pt x="1091" y="165"/>
                  <a:pt x="933" y="183"/>
                </a:cubicBezTo>
                <a:cubicBezTo>
                  <a:pt x="775" y="201"/>
                  <a:pt x="302" y="213"/>
                  <a:pt x="151" y="262"/>
                </a:cubicBezTo>
                <a:cubicBezTo>
                  <a:pt x="0" y="311"/>
                  <a:pt x="33" y="416"/>
                  <a:pt x="24" y="477"/>
                </a:cubicBezTo>
                <a:cubicBezTo>
                  <a:pt x="15" y="538"/>
                  <a:pt x="60" y="600"/>
                  <a:pt x="99" y="630"/>
                </a:cubicBezTo>
                <a:cubicBezTo>
                  <a:pt x="138" y="660"/>
                  <a:pt x="227" y="653"/>
                  <a:pt x="261" y="659"/>
                </a:cubicBezTo>
              </a:path>
            </a:pathLst>
          </a:custGeom>
          <a:noFill/>
          <a:ln w="76200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76810" name="Line 32"/>
          <p:cNvSpPr>
            <a:spLocks noChangeShapeType="1"/>
          </p:cNvSpPr>
          <p:nvPr/>
        </p:nvSpPr>
        <p:spPr bwMode="auto">
          <a:xfrm>
            <a:off x="614363" y="4460875"/>
            <a:ext cx="3175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76811" name="Line 33"/>
          <p:cNvSpPr>
            <a:spLocks noChangeShapeType="1"/>
          </p:cNvSpPr>
          <p:nvPr/>
        </p:nvSpPr>
        <p:spPr bwMode="auto">
          <a:xfrm>
            <a:off x="1346200" y="4468813"/>
            <a:ext cx="331788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76812" name="Line 34"/>
          <p:cNvSpPr>
            <a:spLocks noChangeShapeType="1"/>
          </p:cNvSpPr>
          <p:nvPr/>
        </p:nvSpPr>
        <p:spPr bwMode="auto">
          <a:xfrm flipV="1">
            <a:off x="919163" y="4384675"/>
            <a:ext cx="546100" cy="76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76813" name="Freeform 35"/>
          <p:cNvSpPr>
            <a:spLocks/>
          </p:cNvSpPr>
          <p:nvPr/>
        </p:nvSpPr>
        <p:spPr bwMode="auto">
          <a:xfrm>
            <a:off x="1671638" y="4116388"/>
            <a:ext cx="1581150" cy="358775"/>
          </a:xfrm>
          <a:custGeom>
            <a:avLst/>
            <a:gdLst>
              <a:gd name="T0" fmla="*/ 0 w 996"/>
              <a:gd name="T1" fmla="*/ 2147483647 h 226"/>
              <a:gd name="T2" fmla="*/ 2147483647 w 996"/>
              <a:gd name="T3" fmla="*/ 2147483647 h 226"/>
              <a:gd name="T4" fmla="*/ 2147483647 w 996"/>
              <a:gd name="T5" fmla="*/ 2147483647 h 226"/>
              <a:gd name="T6" fmla="*/ 2147483647 w 996"/>
              <a:gd name="T7" fmla="*/ 2147483647 h 226"/>
              <a:gd name="T8" fmla="*/ 2147483647 w 996"/>
              <a:gd name="T9" fmla="*/ 2147483647 h 226"/>
              <a:gd name="T10" fmla="*/ 2147483647 w 996"/>
              <a:gd name="T11" fmla="*/ 2147483647 h 2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96" h="226">
                <a:moveTo>
                  <a:pt x="0" y="221"/>
                </a:moveTo>
                <a:cubicBezTo>
                  <a:pt x="12" y="221"/>
                  <a:pt x="48" y="226"/>
                  <a:pt x="75" y="221"/>
                </a:cubicBezTo>
                <a:cubicBezTo>
                  <a:pt x="102" y="216"/>
                  <a:pt x="120" y="219"/>
                  <a:pt x="162" y="188"/>
                </a:cubicBezTo>
                <a:cubicBezTo>
                  <a:pt x="204" y="157"/>
                  <a:pt x="241" y="60"/>
                  <a:pt x="330" y="32"/>
                </a:cubicBezTo>
                <a:cubicBezTo>
                  <a:pt x="419" y="4"/>
                  <a:pt x="585" y="0"/>
                  <a:pt x="696" y="20"/>
                </a:cubicBezTo>
                <a:cubicBezTo>
                  <a:pt x="807" y="40"/>
                  <a:pt x="934" y="125"/>
                  <a:pt x="996" y="152"/>
                </a:cubicBezTo>
              </a:path>
            </a:pathLst>
          </a:custGeom>
          <a:noFill/>
          <a:ln w="76200" cmpd="sng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000000"/>
              </a:solidFill>
            </a:endParaRPr>
          </a:p>
        </p:txBody>
      </p:sp>
      <p:grpSp>
        <p:nvGrpSpPr>
          <p:cNvPr id="6180" name="Group 36"/>
          <p:cNvGrpSpPr>
            <a:grpSpLocks noChangeAspect="1"/>
          </p:cNvGrpSpPr>
          <p:nvPr/>
        </p:nvGrpSpPr>
        <p:grpSpPr bwMode="auto">
          <a:xfrm>
            <a:off x="5938838" y="1452563"/>
            <a:ext cx="252412" cy="252412"/>
            <a:chOff x="3018" y="2034"/>
            <a:chExt cx="227" cy="227"/>
          </a:xfrm>
        </p:grpSpPr>
        <p:sp>
          <p:nvSpPr>
            <p:cNvPr id="76865" name="Oval 37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66" name="Line 38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183" name="Group 39"/>
          <p:cNvGrpSpPr>
            <a:grpSpLocks noChangeAspect="1"/>
          </p:cNvGrpSpPr>
          <p:nvPr/>
        </p:nvGrpSpPr>
        <p:grpSpPr bwMode="auto">
          <a:xfrm>
            <a:off x="6737350" y="1765300"/>
            <a:ext cx="252413" cy="252413"/>
            <a:chOff x="3018" y="2034"/>
            <a:chExt cx="227" cy="227"/>
          </a:xfrm>
        </p:grpSpPr>
        <p:sp>
          <p:nvSpPr>
            <p:cNvPr id="76863" name="Oval 40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64" name="Line 41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186" name="Group 42"/>
          <p:cNvGrpSpPr>
            <a:grpSpLocks noChangeAspect="1"/>
          </p:cNvGrpSpPr>
          <p:nvPr/>
        </p:nvGrpSpPr>
        <p:grpSpPr bwMode="auto">
          <a:xfrm>
            <a:off x="6973888" y="2695575"/>
            <a:ext cx="252412" cy="252413"/>
            <a:chOff x="3018" y="2034"/>
            <a:chExt cx="227" cy="227"/>
          </a:xfrm>
        </p:grpSpPr>
        <p:sp>
          <p:nvSpPr>
            <p:cNvPr id="76861" name="Oval 43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62" name="Line 44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189" name="Group 45"/>
          <p:cNvGrpSpPr>
            <a:grpSpLocks noChangeAspect="1"/>
          </p:cNvGrpSpPr>
          <p:nvPr/>
        </p:nvGrpSpPr>
        <p:grpSpPr bwMode="auto">
          <a:xfrm>
            <a:off x="3240088" y="5035550"/>
            <a:ext cx="252412" cy="252413"/>
            <a:chOff x="3018" y="2034"/>
            <a:chExt cx="227" cy="227"/>
          </a:xfrm>
        </p:grpSpPr>
        <p:sp>
          <p:nvSpPr>
            <p:cNvPr id="76859" name="Oval 46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60" name="Line 47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192" name="Group 48"/>
          <p:cNvGrpSpPr>
            <a:grpSpLocks noChangeAspect="1"/>
          </p:cNvGrpSpPr>
          <p:nvPr/>
        </p:nvGrpSpPr>
        <p:grpSpPr bwMode="auto">
          <a:xfrm>
            <a:off x="1938338" y="4127500"/>
            <a:ext cx="252412" cy="252413"/>
            <a:chOff x="3018" y="2034"/>
            <a:chExt cx="227" cy="227"/>
          </a:xfrm>
        </p:grpSpPr>
        <p:sp>
          <p:nvSpPr>
            <p:cNvPr id="76857" name="Oval 49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58" name="Line 50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195" name="Group 51"/>
          <p:cNvGrpSpPr>
            <a:grpSpLocks noChangeAspect="1"/>
          </p:cNvGrpSpPr>
          <p:nvPr/>
        </p:nvGrpSpPr>
        <p:grpSpPr bwMode="auto">
          <a:xfrm>
            <a:off x="5365750" y="5291138"/>
            <a:ext cx="252413" cy="252412"/>
            <a:chOff x="3018" y="2034"/>
            <a:chExt cx="227" cy="227"/>
          </a:xfrm>
        </p:grpSpPr>
        <p:sp>
          <p:nvSpPr>
            <p:cNvPr id="76855" name="Oval 52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56" name="Line 53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198" name="Group 54"/>
          <p:cNvGrpSpPr>
            <a:grpSpLocks noChangeAspect="1"/>
          </p:cNvGrpSpPr>
          <p:nvPr/>
        </p:nvGrpSpPr>
        <p:grpSpPr bwMode="auto">
          <a:xfrm>
            <a:off x="2974975" y="4160838"/>
            <a:ext cx="252413" cy="252412"/>
            <a:chOff x="3018" y="2034"/>
            <a:chExt cx="227" cy="227"/>
          </a:xfrm>
        </p:grpSpPr>
        <p:sp>
          <p:nvSpPr>
            <p:cNvPr id="76853" name="Oval 55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54" name="Line 56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01" name="Group 57"/>
          <p:cNvGrpSpPr>
            <a:grpSpLocks noChangeAspect="1"/>
          </p:cNvGrpSpPr>
          <p:nvPr/>
        </p:nvGrpSpPr>
        <p:grpSpPr bwMode="auto">
          <a:xfrm>
            <a:off x="3398838" y="1465263"/>
            <a:ext cx="252412" cy="252412"/>
            <a:chOff x="3018" y="2034"/>
            <a:chExt cx="227" cy="227"/>
          </a:xfrm>
        </p:grpSpPr>
        <p:sp>
          <p:nvSpPr>
            <p:cNvPr id="76851" name="Oval 58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52" name="Line 59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04" name="Group 60"/>
          <p:cNvGrpSpPr>
            <a:grpSpLocks noChangeAspect="1"/>
          </p:cNvGrpSpPr>
          <p:nvPr/>
        </p:nvGrpSpPr>
        <p:grpSpPr bwMode="auto">
          <a:xfrm>
            <a:off x="4264025" y="5424488"/>
            <a:ext cx="252413" cy="252412"/>
            <a:chOff x="3018" y="2034"/>
            <a:chExt cx="227" cy="227"/>
          </a:xfrm>
        </p:grpSpPr>
        <p:sp>
          <p:nvSpPr>
            <p:cNvPr id="76849" name="Oval 61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50" name="Line 62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07" name="Group 63"/>
          <p:cNvGrpSpPr>
            <a:grpSpLocks noChangeAspect="1"/>
          </p:cNvGrpSpPr>
          <p:nvPr/>
        </p:nvGrpSpPr>
        <p:grpSpPr bwMode="auto">
          <a:xfrm>
            <a:off x="1790700" y="3500438"/>
            <a:ext cx="252413" cy="252412"/>
            <a:chOff x="3018" y="2034"/>
            <a:chExt cx="227" cy="227"/>
          </a:xfrm>
        </p:grpSpPr>
        <p:sp>
          <p:nvSpPr>
            <p:cNvPr id="76847" name="Oval 64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48" name="Line 65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10" name="Group 66"/>
          <p:cNvGrpSpPr>
            <a:grpSpLocks noChangeAspect="1"/>
          </p:cNvGrpSpPr>
          <p:nvPr/>
        </p:nvGrpSpPr>
        <p:grpSpPr bwMode="auto">
          <a:xfrm>
            <a:off x="582613" y="4325938"/>
            <a:ext cx="252412" cy="252412"/>
            <a:chOff x="3018" y="2034"/>
            <a:chExt cx="227" cy="227"/>
          </a:xfrm>
        </p:grpSpPr>
        <p:sp>
          <p:nvSpPr>
            <p:cNvPr id="76845" name="Oval 67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46" name="Line 68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13" name="Group 69"/>
          <p:cNvGrpSpPr>
            <a:grpSpLocks noChangeAspect="1"/>
          </p:cNvGrpSpPr>
          <p:nvPr/>
        </p:nvGrpSpPr>
        <p:grpSpPr bwMode="auto">
          <a:xfrm>
            <a:off x="709613" y="3638550"/>
            <a:ext cx="252412" cy="252413"/>
            <a:chOff x="3018" y="2034"/>
            <a:chExt cx="227" cy="227"/>
          </a:xfrm>
        </p:grpSpPr>
        <p:sp>
          <p:nvSpPr>
            <p:cNvPr id="76843" name="Oval 70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44" name="Line 71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16" name="Group 72"/>
          <p:cNvGrpSpPr>
            <a:grpSpLocks noChangeAspect="1"/>
          </p:cNvGrpSpPr>
          <p:nvPr/>
        </p:nvGrpSpPr>
        <p:grpSpPr bwMode="auto">
          <a:xfrm>
            <a:off x="1957388" y="2454275"/>
            <a:ext cx="252412" cy="252413"/>
            <a:chOff x="3018" y="2034"/>
            <a:chExt cx="227" cy="227"/>
          </a:xfrm>
        </p:grpSpPr>
        <p:sp>
          <p:nvSpPr>
            <p:cNvPr id="76841" name="Oval 73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42" name="Line 74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19" name="Group 75"/>
          <p:cNvGrpSpPr>
            <a:grpSpLocks noChangeAspect="1"/>
          </p:cNvGrpSpPr>
          <p:nvPr/>
        </p:nvGrpSpPr>
        <p:grpSpPr bwMode="auto">
          <a:xfrm>
            <a:off x="6792913" y="3933825"/>
            <a:ext cx="252412" cy="252413"/>
            <a:chOff x="3018" y="2034"/>
            <a:chExt cx="227" cy="227"/>
          </a:xfrm>
        </p:grpSpPr>
        <p:sp>
          <p:nvSpPr>
            <p:cNvPr id="76839" name="Oval 76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40" name="Line 77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22" name="Group 78"/>
          <p:cNvGrpSpPr>
            <a:grpSpLocks noChangeAspect="1"/>
          </p:cNvGrpSpPr>
          <p:nvPr/>
        </p:nvGrpSpPr>
        <p:grpSpPr bwMode="auto">
          <a:xfrm>
            <a:off x="5602288" y="4338638"/>
            <a:ext cx="252412" cy="252412"/>
            <a:chOff x="3018" y="2034"/>
            <a:chExt cx="227" cy="227"/>
          </a:xfrm>
        </p:grpSpPr>
        <p:sp>
          <p:nvSpPr>
            <p:cNvPr id="76837" name="Oval 79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38" name="Line 80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25" name="Group 81"/>
          <p:cNvGrpSpPr>
            <a:grpSpLocks noChangeAspect="1"/>
          </p:cNvGrpSpPr>
          <p:nvPr/>
        </p:nvGrpSpPr>
        <p:grpSpPr bwMode="auto">
          <a:xfrm>
            <a:off x="2265363" y="1508125"/>
            <a:ext cx="252412" cy="252413"/>
            <a:chOff x="3018" y="2034"/>
            <a:chExt cx="227" cy="227"/>
          </a:xfrm>
        </p:grpSpPr>
        <p:sp>
          <p:nvSpPr>
            <p:cNvPr id="76835" name="Oval 82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36" name="Line 83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6228" name="Group 84"/>
          <p:cNvGrpSpPr>
            <a:grpSpLocks noChangeAspect="1"/>
          </p:cNvGrpSpPr>
          <p:nvPr/>
        </p:nvGrpSpPr>
        <p:grpSpPr bwMode="auto">
          <a:xfrm>
            <a:off x="4583113" y="1470025"/>
            <a:ext cx="252412" cy="252413"/>
            <a:chOff x="3018" y="2034"/>
            <a:chExt cx="227" cy="227"/>
          </a:xfrm>
        </p:grpSpPr>
        <p:sp>
          <p:nvSpPr>
            <p:cNvPr id="76833" name="Oval 85"/>
            <p:cNvSpPr>
              <a:spLocks noChangeAspect="1" noChangeArrowheads="1"/>
            </p:cNvSpPr>
            <p:nvPr/>
          </p:nvSpPr>
          <p:spPr bwMode="auto">
            <a:xfrm>
              <a:off x="3018" y="2034"/>
              <a:ext cx="227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60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6834" name="Line 86"/>
            <p:cNvSpPr>
              <a:spLocks noChangeAspect="1" noChangeShapeType="1"/>
            </p:cNvSpPr>
            <p:nvPr/>
          </p:nvSpPr>
          <p:spPr bwMode="auto">
            <a:xfrm>
              <a:off x="3078" y="2154"/>
              <a:ext cx="12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>
                <a:solidFill>
                  <a:srgbClr val="000000"/>
                </a:solidFill>
              </a:endParaRPr>
            </a:p>
          </p:txBody>
        </p:sp>
      </p:grpSp>
      <p:sp>
        <p:nvSpPr>
          <p:cNvPr id="76831" name="Rectangle 8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65250" y="1325563"/>
            <a:ext cx="63738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32" name="Rectangle 89"/>
          <p:cNvSpPr>
            <a:spLocks noChangeArrowheads="1"/>
          </p:cNvSpPr>
          <p:nvPr/>
        </p:nvSpPr>
        <p:spPr bwMode="auto">
          <a:xfrm>
            <a:off x="2470150" y="3998913"/>
            <a:ext cx="38735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5910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C 0.00244 -0.02593 -0.00225 -0.05093 -0.00694 -0.07593 C -0.00781 -0.09144 -0.00868 -0.10671 -0.00972 -0.12222 C -0.01267 -0.16597 -0.01371 -0.17477 -0.04583 -0.17593 C -0.07725 -0.17708 -0.10885 -0.17685 -0.14027 -0.17778 C -0.18003 -0.1787 -0.21996 -0.18033 -0.25972 -0.18148 C -0.27309 -0.18588 -0.28645 -0.18033 -0.3 -0.18333 C -0.31614 -0.17894 -0.33229 -0.17732 -0.34861 -0.17593 C -0.37083 -0.17408 -0.41527 -0.17037 -0.41527 -0.17014 C -0.41805 -0.16968 -0.421 -0.17014 -0.42361 -0.16852 C -0.43038 -0.16921 -0.4493 -0.17245 -0.45555 -0.17408 C -0.45729 -0.17546 -0.4592 -0.17685 -0.46111 -0.17778 C -0.46388 -0.17917 -0.46944 -0.18148 -0.46944 -0.18125 C -0.47552 -0.18079 -0.48142 -0.17917 -0.4875 -0.17963 C -0.49218 -0.17986 -0.4967 -0.1838 -0.50138 -0.18333 C -0.50329 -0.1831 -0.50381 -0.17917 -0.50555 -0.17778 C -0.50989 -0.17454 -0.51718 -0.17199 -0.52222 -0.17037 C -0.52309 -0.16852 -0.52378 -0.1662 -0.525 -0.16482 C -0.52656 -0.16296 -0.52934 -0.16343 -0.53055 -0.16111 C -0.53229 -0.1581 -0.53177 -0.15324 -0.53333 -0.15 C -0.53541 -0.14583 -0.54027 -0.13727 -0.54166 -0.13148 C -0.54704 -0.11019 -0.54131 -0.12269 -0.54722 -0.11111 C -0.54861 -0.10417 -0.55104 -0.09931 -0.55277 -0.09259 C -0.55104 -0.08287 -0.54861 -0.08241 -0.55277 -0.07408 C -0.54913 -0.05972 -0.55295 -0.07894 -0.55416 -0.06111 C -0.55538 -0.04398 -0.55486 -0.02662 -0.55555 -0.00926 C -0.55572 -0.00556 -0.55642 -0.00185 -0.55694 0.00185 C -0.55746 0.03588 -0.55746 0.06967 -0.55833 0.1037 C -0.5585 0.11134 -0.56093 0.12407 -0.56111 0.12407 C -0.5743 0.12708 -0.58802 0.12523 -0.60138 0.12592 C -0.6092 0.12801 -0.61736 0.12801 -0.625 0.13148 C -0.62916 0.13333 -0.63454 0.13657 -0.63888 0.13704 C -0.65451 0.13912 -0.67031 0.13935 -0.68611 0.14074 C -0.69513 0.14282 -0.69548 0.14606 -0.70277 0.14815 C -0.71441 0.15162 -0.72586 0.1544 -0.7375 0.15741 C -0.74409 0.1662 -0.74635 0.17708 -0.75138 0.18704 C -0.75329 0.19722 -0.75312 0.20579 -0.74861 0.21481 C -0.74704 0.22292 -0.7434 0.23634 -0.7375 0.24074 C -0.73489 0.24259 -0.73159 0.24236 -0.72916 0.24444 C -0.72777 0.2456 -0.72638 0.24699 -0.725 0.24815 C -0.70972 0.24005 -0.72552 0.2463 -0.7125 0.2463 C -0.71111 0.2463 -0.70972 0.24467 -0.70833 0.24444 C -0.70277 0.24352 -0.69722 0.24329 -0.69166 0.24259 C -0.67517 0.24398 -0.6684 0.24259 -0.65416 0.2463 C -0.62604 0.24398 -0.59913 0.24375 -0.57083 0.24259 C -0.55711 0.23657 -0.57812 0.24676 -0.5625 0.23518 C -0.55642 0.23055 -0.55052 0.2294 -0.54444 0.22407 C -0.54131 0.21157 -0.52638 0.2037 -0.51805 0.19815 C -0.49635 0.2 -0.49184 0.20185 -0.46944 0.2 C -0.45121 0.1919 -0.44079 0.20069 -0.42638 0.20926 C -0.42135 0.21227 -0.4177 0.21157 -0.41388 0.21667 C -0.41215 0.21898 -0.4085 0.22639 -0.40694 0.22963 C -0.40642 0.23449 -0.40659 0.23958 -0.40555 0.24444 C -0.40503 0.24653 -0.40312 0.24792 -0.40277 0.25 C -0.3967 0.29653 -0.40451 0.26342 -0.4 0.28148 C -0.40121 0.29954 -0.40885 0.34097 -0.40972 0.35903 C -0.41267 0.36829 -0.41267 0.38565 -0.40555 0.39051 C -0.3993 0.39768 -0.39114 0.40139 -0.38472 0.40347 C -0.37829 0.40555 -0.37378 0.40278 -0.36666 0.40347 C -0.35972 0.40231 -0.34861 0.40717 -0.34166 0.40717 C -0.3342 0.40717 -0.32829 0.40255 -0.32083 0.40347 C -0.31527 0.40532 -0.30607 0.39954 -0.30138 0.4037 C -0.29635 0.40301 -0.29097 0.40393 -0.28611 0.40185 C -0.28472 0.40116 -0.28611 0.39722 -0.28472 0.3963 C -0.28333 0.39537 -0.28194 0.39792 -0.28055 0.39815 C -0.26944 0.3993 -0.25833 0.3993 -0.24722 0.4 C -0.23333 0.40463 -0.22777 0.40324 -0.21111 0.40185 C -0.20902 0.39768 -0.20798 0.39282 -0.20555 0.38889 C -0.20086 0.38148 -0.18854 0.38217 -0.18333 0.38148 C -0.17343 0.37708 -0.18333 0.38333 -0.18333 0.37407 C -0.18333 0.37176 -0.18055 0.37153 -0.17916 0.37037 C -0.17743 0.36898 -0.17552 0.36782 -0.17361 0.36667 C -0.17812 0.35741 -0.17465 0.35972 -0.17222 0.35 C -0.17274 0.3456 -0.1743 0.3412 -0.17361 0.33704 C -0.17326 0.33495 -0.17066 0.33495 -0.16944 0.33333 C -0.16475 0.32708 -0.16805 0.32893 -0.16527 0.32222 C -0.16284 0.31643 -0.1585 0.3118 -0.15694 0.30555 C -0.15451 0.2956 -0.15243 0.28565 -0.15 0.27592 C -0.15243 0.26342 -0.15156 0.23657 -0.14027 0.23148 C -0.12968 0.21736 -0.12812 0.22153 -0.10833 0.21852 C -0.10416 0.21667 -0.1 0.21481 -0.09583 0.21296 C -0.09444 0.21227 -0.09166 0.21111 -0.09166 0.21134 C -0.07743 0.21273 -0.06423 0.21528 -0.05 0.21296 C -0.04826 0.21204 -0.03923 0.20764 -0.0375 0.20555 C -0.03628 0.20417 -0.03611 0.20116 -0.03472 0.2 C -0.0309 0.19722 -0.02586 0.19768 -0.02222 0.19444 C -0.02083 0.19329 -0.01944 0.1919 -0.01805 0.19074 C -0.01423 0.18055 -0.0118 0.17014 -0.00972 0.15926 C -0.01197 0.15023 -0.0085 0.14329 -0.00555 0.13518 C -0.00625 0.11852 -0.01319 0.06319 0.00417 0.05555 C 0.01164 0.02592 0.00417 0.06296 0.00417 0.03333 C 0.00417 0.02523 0.00643 0.0169 0.00834 0.00926 C 0.0007 0.00671 0.00365 0.00972 -4.44444E-6 1.11111E-6 Z " pathEditMode="relative" rAng="0" ptsTypes="fffffffffffffffffffffffffffffffffffffffffffffffffffffffffafffffffffffffffffffffffffffffffffff">
                                      <p:cBhvr>
                                        <p:cTn id="12" dur="100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83" y="1106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40741E-7 C -0.00416 -0.00833 -0.00486 -0.01875 -0.00833 -0.02778 C -0.00903 -0.02963 -0.00833 -0.03241 -0.00972 -0.03333 C -0.01267 -0.03518 -0.01614 -0.03449 -0.01944 -0.03518 C -0.0335 -0.04468 -0.01857 -0.03611 -0.05017 -0.03704 C -0.06389 -0.0375 -0.07778 -0.03958 -0.09166 -0.04074 C -0.10677 -0.04745 -0.14531 -0.0412 -0.16528 -0.04259 C -0.19427 -0.05231 -0.15746 -0.04051 -0.24028 -0.04259 C -0.24844 -0.04282 -0.2559 -0.04722 -0.26389 -0.04815 C -0.32205 -0.04699 -0.3783 -0.04514 -0.43611 -0.04815 C -0.45746 -0.04676 -0.47639 -0.0493 -0.49444 -0.03333 C -0.49826 -0.01852 -0.49253 -0.03588 -0.5 -0.02593 C -0.50104 -0.02454 -0.50087 -0.02222 -0.50139 -0.02037 C -0.5059 -0.00718 -0.50538 -0.0088 -0.50989 -7.40741E-7 C -0.51163 0.0088 -0.51389 0.01296 -0.51805 0.02037 C -0.52969 0.06713 -0.50937 0.13588 -0.52639 0.18148 C -0.52743 0.19375 -0.52778 0.20625 -0.52916 0.21852 C -0.53055 0.2287 -0.53403 0.23495 -0.53889 0.24259 C -0.55069 0.26111 -0.56285 0.25972 -0.58055 0.26296 C -0.58385 0.26181 -0.58698 0.25949 -0.59028 0.25926 C -0.60937 0.25741 -0.59114 0.26435 -0.60278 0.25926 C -0.61562 0.26505 -0.62986 0.26412 -0.64305 0.26852 C -0.64496 0.26736 -0.64653 0.26528 -0.64861 0.26482 C -0.65191 0.26412 -0.65503 0.26782 -0.65833 0.26852 C -0.66614 0.26991 -0.67413 0.27107 -0.68194 0.27222 C -0.68785 0.27477 -0.6941 0.27523 -0.7 0.27778 C -0.70625 0.275 -0.70989 0.27685 -0.71528 0.28148 C -0.7217 0.29838 -0.71441 0.27708 -0.71944 0.30185 C -0.72118 0.31042 -0.72465 0.31875 -0.72639 0.32778 C -0.72517 0.34884 -0.72639 0.35556 -0.71389 0.36667 C -0.71111 0.37245 -0.70746 0.375 -0.70278 0.37778 C -0.70017 0.3794 -0.69444 0.38148 -0.69444 0.38171 C -0.69305 0.37963 -0.69184 0.37755 -0.69028 0.37593 C -0.68854 0.37384 -0.68489 0.37338 -0.68472 0.37037 C -0.67778 0.37037 -0.65712 0.37384 -0.64861 0.37593 C -0.64132 0.38241 -0.646 0.37917 -0.63333 0.38333 C -0.63142 0.38403 -0.62778 0.38519 -0.62778 0.38542 C -0.61632 0.38403 -0.60694 0.38032 -0.59722 0.38889 C -0.5842 0.38634 -0.57153 0.3831 -0.55833 0.38148 C -0.55538 0.38009 -0.55087 0.37847 -0.54861 0.37593 C -0.54028 0.36667 -0.55156 0.37292 -0.54166 0.36852 C -0.53489 0.35486 -0.52344 0.34931 -0.5125 0.34445 C -0.50903 0.33495 -0.50607 0.33403 -0.49861 0.33148 C -0.48576 0.33727 -0.47083 0.33102 -0.45712 0.33333 C -0.44965 0.33657 -0.45399 0.33403 -0.44462 0.34259 C -0.44166 0.34514 -0.43767 0.34421 -0.43472 0.3463 C -0.42552 0.35232 -0.41701 0.35648 -0.40712 0.35926 C -0.39791 0.36829 -0.39722 0.37824 -0.39462 0.39259 C -0.3934 0.39861 -0.38802 0.40486 -0.38472 0.40926 C -0.3816 0.42593 -0.38316 0.41921 -0.38055 0.42963 C -0.3835 0.4375 -0.38559 0.44306 -0.38333 0.45185 C -0.3842 0.4537 -0.38611 0.45509 -0.38611 0.45741 C -0.38611 0.46458 -0.38194 0.48264 -0.38055 0.49074 C -0.38021 0.49259 -0.38003 0.49468 -0.37916 0.4963 C -0.37812 0.49815 -0.37639 0.49884 -0.375 0.5 C -0.37257 0.50833 -0.36962 0.51343 -0.36389 0.51852 C -0.35139 0.52963 -0.36875 0.50949 -0.35555 0.52407 C -0.35399 0.5257 -0.3533 0.5287 -0.35139 0.52963 C -0.34826 0.53125 -0.34496 0.53079 -0.34166 0.53148 C -0.31684 0.52315 -0.33073 0.52546 -0.3 0.52778 C -0.2816 0.52616 -0.26406 0.52546 -0.24583 0.52963 C -0.22465 0.52894 -0.17812 0.5375 -0.15833 0.51111 C -0.15677 0.49792 -0.15555 0.48357 -0.15017 0.47222 C -0.14722 0.4537 -0.15104 0.47083 -0.14444 0.45741 C -0.13646 0.44144 -0.15225 0.46412 -0.13889 0.4463 C -0.13507 0.43102 -0.13698 0.40972 -0.13194 0.3963 C -0.13107 0.39398 -0.12899 0.39282 -0.12778 0.39074 C -0.12378 0.38333 -0.12621 0.37894 -0.11944 0.37593 C -0.11528 0.36759 -0.11354 0.37037 -0.10694 0.36667 C -0.06354 0.34236 -0.1243 0.35741 -0.02083 0.35185 C -0.01232 0.34722 -0.01267 0.34421 -0.00555 0.33704 C -0.00243 0.31644 -0.00677 0.32199 0.00139 0.31482 C 0.00452 0.30671 0.0033 0.30278 0.00972 0.3 C 0.01215 0.29352 0.0125 0.29329 0.01389 0.28704 C 0.01389 0.28727 0.01597 0.275 0.01667 0.27407 C 0.01771 0.27269 0.01945 0.27292 0.02084 0.27222 C 0.01684 0.25625 0.0217 0.27894 0.02084 0.25926 C 0.02049 0.25116 0.01893 0.24329 0.01806 0.23519 C 0.01945 0.21898 0.0184 0.20509 0.02084 0.18889 C 0.02136 0.17153 0.02153 0.1544 0.02222 0.13704 C 0.02257 0.12662 0.02604 0.10857 0.02084 0.09815 C 0.01771 0.0919 0.01424 0.08588 0.01111 0.07963 C 0.0066 0.05602 0.00972 0.03148 0.00139 0.00926 C 0.00313 0.00208 0.00382 0.00509 -1.94444E-6 -7.40741E-7 Z " pathEditMode="relative" rAng="0" ptsTypes="ffffffffffffffffffffffffffffffffffffffffffffffffffffffffffffffffffffffffffffffffffff">
                                      <p:cBhvr>
                                        <p:cTn id="14" dur="100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17" y="2425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C -0.09948 -0.00695 -0.19913 -0.0088 -0.29861 -0.00185 C -0.33246 0.00717 -0.26944 -0.00903 -0.37778 0.00185 C -0.37917 0.00208 -0.37812 0.00602 -0.37917 0.00741 C -0.38055 0.00926 -0.38281 0.00995 -0.38472 0.01111 C -0.38559 0.01296 -0.38628 0.01528 -0.3875 0.01666 C -0.38993 0.01967 -0.39583 0.02407 -0.39583 0.02407 C -0.39809 0.02847 -0.40139 0.03217 -0.40278 0.03703 C -0.40486 0.04421 -0.40694 0.05926 -0.40694 0.05926 C -0.40746 0.07153 -0.40712 0.08403 -0.40833 0.09629 C -0.40851 0.09861 -0.41059 0.09977 -0.41111 0.10185 C -0.41441 0.11528 -0.41076 0.10926 -0.41389 0.11852 C -0.41562 0.12361 -0.41805 0.12801 -0.41944 0.13333 C -0.4217 0.14259 -0.42413 0.15185 -0.42639 0.16111 C -0.42864 0.17014 -0.42934 0.18449 -0.43333 0.19259 C -0.43698 0.19977 -0.43559 0.19606 -0.4375 0.2037 C -0.43871 0.21551 -0.44045 0.22708 -0.44167 0.23889 C -0.44271 0.24907 -0.44392 0.27199 -0.44861 0.28333 C -0.45191 0.29143 -0.4566 0.29884 -0.4625 0.3037 C -0.46597 0.30671 -0.47361 0.31111 -0.47361 0.31111 C -0.5026 0.3081 -0.50121 0.30741 -0.54167 0.31111 C -0.54548 0.31134 -0.54913 0.31366 -0.55278 0.31481 C -0.55469 0.31551 -0.55833 0.31666 -0.55833 0.31666 C -0.5743 0.33078 -0.55885 0.31852 -0.60417 0.32222 C -0.60851 0.32268 -0.60868 0.32546 -0.6125 0.32778 C -0.6151 0.3294 -0.62083 0.33148 -0.62083 0.33148 C -0.62847 0.34166 -0.63212 0.35671 -0.63472 0.37037 C -0.63403 0.37963 -0.63542 0.39004 -0.63194 0.39815 C -0.62812 0.40694 -0.62048 0.41018 -0.61389 0.41296 C -0.61111 0.41412 -0.60798 0.41458 -0.60555 0.41666 C -0.60417 0.41782 -0.60295 0.41967 -0.60139 0.42037 C -0.59722 0.42222 -0.57917 0.42384 -0.57778 0.42407 C -0.56771 0.42685 -0.55746 0.42778 -0.54722 0.42963 C -0.51944 0.42222 -0.48698 0.42315 -0.45972 0.42222 C -0.45069 0.41921 -0.44618 0.40949 -0.4375 0.40555 C -0.4309 0.39676 -0.42309 0.3919 -0.41389 0.38889 C -0.41302 0.38703 -0.41267 0.38426 -0.41111 0.38333 C -0.40764 0.38102 -0.4 0.37963 -0.4 0.37963 C -0.3842 0.36551 -0.36406 0.38078 -0.34583 0.37592 C -0.33594 0.37824 -0.32656 0.38264 -0.31667 0.38518 C -0.31354 0.38842 -0.30955 0.39028 -0.30694 0.39444 C -0.30035 0.40509 -0.30833 0.4 -0.3 0.4037 C -0.3 0.40463 -0.30608 0.49375 -0.29167 0.51296 C -0.28941 0.52176 -0.28628 0.52315 -0.28055 0.52778 C -0.27448 0.53264 -0.27031 0.53796 -0.26389 0.54074 C -0.25503 0.55254 -0.24392 0.55416 -0.23194 0.55741 C -0.22118 0.5669 -0.2066 0.5625 -0.19444 0.56111 C -0.18038 0.56736 -0.18906 0.56458 -0.16805 0.56666 C -0.12587 0.58078 -0.09236 0.57014 -0.05555 0.5537 C -0.04948 0.5456 -0.04896 0.5368 -0.04444 0.52778 C -0.04496 0.51366 -0.04583 0.4993 -0.04583 0.48518 C -0.04583 0.46944 -0.04028 0.45903 -0.0375 0.44444 C -0.03594 0.40787 -0.04253 0.40671 -0.01805 0.4037 C 0.00452 0.38866 0.03142 0.39166 0.05556 0.39074 C 0.06424 0.38889 0.07083 0.38426 0.07917 0.38148 C 0.08316 0.37361 0.08403 0.36666 0.09028 0.36111 C 0.09844 0.34467 0.0974 0.32361 0.10556 0.30741 C 0.1066 0.26273 0.10799 0.25023 0.10695 0.20926 C 0.10504 0.1331 0.11129 0.15995 0.10417 0.13148 C 0.10295 0.11782 0.10191 0.10741 0.09861 0.09444 C 0.09774 0.09097 0.09774 0.08703 0.09722 0.08333 C 0.09636 0.07824 0.09445 0.06852 0.09445 0.06852 C 0.09358 0.05741 0.09288 0.04907 0.09028 0.03889 C 0.08976 0.03403 0.08993 0.02893 0.08889 0.02407 C 0.08785 0.01875 0.0849 0.01759 0.08195 0.01481 C 0.07396 0.00694 0.07014 0.00208 0.06111 -0.00185 C 0.03785 0.00602 0.02535 0.00509 3.33333E-6 4.81481E-6 Z " pathEditMode="relative" ptsTypes="fffffffffffffffffffffffffffffffffffffffffffffffffffffffffffffffffff">
                                      <p:cBhvr>
                                        <p:cTn id="16" dur="10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C -0.05781 0.00069 -0.1158 0.00092 -0.17361 0.00185 C -0.19653 0.00231 -0.2191 -0.00024 -0.24167 0.0037 C -0.24219 0.0037 -0.25573 0.03032 -0.26129 0.03518 C -0.26406 0.04722 -0.26667 0.05902 -0.27101 0.07037 C -0.27413 0.07916 -0.27413 0.08935 -0.27778 0.09814 C -0.28125 0.10648 -0.28386 0.11296 -0.28629 0.12222 C -0.28663 0.12407 -0.2875 0.12777 -0.2875 0.12777 C -0.28629 0.15648 -0.28195 0.18449 -0.29167 0.21111 C -0.2941 0.24166 -0.28576 0.28587 -0.30972 0.30185 C -0.31198 0.30648 -0.31754 0.31273 -0.32222 0.31296 C -0.35556 0.31481 -0.38889 0.31412 -0.42222 0.31481 C -0.43212 0.3155 -0.44167 0.3155 -0.45139 0.31666 C -0.45764 0.31736 -0.46302 0.32523 -0.46806 0.32962 C -0.47014 0.33148 -0.47882 0.33425 -0.48195 0.33518 C -0.48333 0.33703 -0.48524 0.33842 -0.48611 0.34074 C -0.4875 0.34421 -0.48889 0.35185 -0.48889 0.35185 C -0.48785 0.37106 -0.48837 0.38796 -0.47639 0.4 C -0.47136 0.4199 -0.44184 0.41736 -0.43212 0.41851 C -0.40382 0.42199 -0.34722 0.42222 -0.34722 0.42222 C -0.33438 0.42361 -0.32274 0.42615 -0.30972 0.42222 C -0.30538 0.42083 -0.30261 0.40902 -0.29879 0.40555 C -0.29809 0.4037 -0.29826 0.40138 -0.29722 0.4 C -0.29323 0.39467 -0.27847 0.39004 -0.27379 0.38888 C -0.26493 0.38125 -0.27465 0.38888 -0.26129 0.38333 C -0.25347 0.38009 -0.24497 0.37523 -0.2375 0.37037 C -0.22222 0.37106 -0.20695 0.37106 -0.19184 0.37222 C -0.1875 0.37245 -0.18715 0.37546 -0.18333 0.37777 C -0.1809 0.37939 -0.175 0.38148 -0.175 0.38148 C -0.16163 0.3993 -0.17743 0.37662 -0.16945 0.39259 C -0.1684 0.39467 -0.16649 0.39606 -0.16528 0.39814 C -0.16059 0.40532 -0.15642 0.41504 -0.15417 0.42407 C -0.15365 0.44375 -0.15365 0.46365 -0.15278 0.48333 C -0.15208 0.49861 -0.15 0.48703 -0.15278 0.49814 C -0.14879 0.50625 -0.14722 0.51365 -0.14306 0.52222 C -0.13924 0.52986 -0.13542 0.52847 -0.13056 0.53148 C -0.11997 0.53796 -0.11806 0.54004 -0.10695 0.54259 C -0.09636 0.55208 -0.08351 0.55416 -0.07101 0.55555 C -0.05295 0.55162 -0.05417 0.55 -0.03056 0.54814 C -0.01858 0.55208 0.01701 0.54629 0.01805 0.54629 C 0.03889 0.5456 0.05972 0.54513 0.08038 0.54444 C 0.08194 0.54259 0.08316 0.54027 0.08472 0.53888 C 0.08594 0.53773 0.08767 0.53819 0.08889 0.53703 C 0.09444 0.53125 0.09462 0.51736 0.09844 0.50925 C 0.10156 0.48425 0.09757 0.5081 0.10278 0.49259 C 0.10642 0.48171 0.10521 0.47824 0.11094 0.47037 C 0.11406 0.44212 0.11024 0.45162 0.11649 0.43888 C 0.11719 0.42962 0.11649 0.42013 0.11788 0.41111 C 0.11875 0.4074 0.13351 0.403 0.13594 0.40185 C 0.15017 0.38773 0.16788 0.39166 0.18472 0.39074 C 0.19479 0.38611 0.20608 0.3868 0.21667 0.38333 C 0.22257 0.36782 0.21545 0.38287 0.225 0.37222 C 0.2368 0.35902 0.21649 0.37407 0.23333 0.36296 C 0.2342 0.36041 0.23472 0.3574 0.23611 0.35555 C 0.23715 0.35416 0.23924 0.35509 0.24028 0.3537 C 0.24132 0.35231 0.24062 0.34953 0.24167 0.34814 C 0.24305 0.34629 0.24531 0.3456 0.24722 0.34444 C 0.25052 0.33148 0.24722 0.33449 0.25417 0.33148 C 0.25972 0.30208 0.25833 0.27106 0.25972 0.24074 C 0.26024 0.21458 0.26267 0.1662 0.25972 0.13518 C 0.25764 0.11388 0.2441 0.10138 0.24028 0.08148 C 0.23976 0.06782 0.23976 0.05439 0.23889 0.04074 C 0.23837 0.03263 0.23455 0.02731 0.23194 0.02037 C 0.23021 0.01574 0.23125 0.01296 0.22778 0.00925 C 0.21892 -0.00047 0.20573 -0.00741 0.19444 -0.01112 C 0.18628 -0.01829 0.19323 -0.01389 0.17778 -0.01297 C 0.16285 -0.01204 0.14792 -0.01181 0.13333 -0.01112 C 0.1033 -0.01204 0.07153 -0.01088 0.04149 -0.01667 C 0.03368 -0.02014 0.03003 -0.01413 0.02222 -0.01297 C 0.01805 -0.01227 0.01389 -0.01181 0.00972 -0.01112 C 0.0033 -0.00556 0.00677 -0.00903 1.66667E-6 3.7037E-6 Z " pathEditMode="relative" ptsTypes="fffffffffffffffffffffffffffffffffffffffffffffffffffffffffffffffffffffff">
                                      <p:cBhvr>
                                        <p:cTn id="18" dur="10000" fill="hold"/>
                                        <p:tgtEl>
                                          <p:spTgt spid="6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C -0.04341 0.0007 -0.08073 -0.00972 -0.11945 0.00741 C -0.12552 0.01551 -0.13195 0.02778 -0.13473 0.03889 C -0.13611 0.04375 -0.13698 0.04885 -0.13785 0.05371 C -0.13854 0.05811 -0.14306 0.06482 -0.14306 0.06505 C -0.1441 0.07825 -0.14636 0.08912 -0.14879 0.10186 C -0.14966 0.11389 -0.14879 0.14445 -0.15695 0.15556 C -0.15868 0.16459 -0.16007 0.17362 -0.16407 0.18149 C -0.16771 0.20232 -0.16632 0.19121 -0.16806 0.21482 C -0.16702 0.23056 -0.16563 0.24399 -0.16945 0.25926 C -0.17118 0.27616 -0.16979 0.26806 -0.17361 0.28334 C -0.17535 0.29005 -0.17969 0.28889 -0.18334 0.29075 C -0.18837 0.29329 -0.19202 0.29769 -0.19723 0.3 C -0.21025 0.29746 -0.22153 0.3007 -0.23473 0.30186 C -0.25452 0.30857 -0.27414 0.31135 -0.29445 0.31297 C -0.30052 0.31505 -0.30677 0.3176 -0.3125 0.32037 C -0.31563 0.32176 -0.31771 0.32639 -0.32084 0.32778 C -0.32952 0.33172 -0.3382 0.33588 -0.34723 0.33889 C -0.34861 0.34075 -0.35052 0.34213 -0.35139 0.34445 C -0.35278 0.34792 -0.35417 0.35556 -0.35417 0.35579 C -0.35243 0.38102 -0.354 0.36922 -0.35 0.39075 C -0.34914 0.39514 -0.34445 0.39561 -0.34167 0.39815 C -0.33229 0.40649 -0.32084 0.40811 -0.30973 0.40926 C -0.30209 0.40996 -0.29393 0.41042 -0.28611 0.41112 C -0.27466 0.41621 -0.25 0.41667 -0.25 0.4169 C -0.22275 0.4257 -0.2092 0.41644 -0.1875 0.40926 C -0.1816 0.40139 -0.17344 0.40024 -0.16528 0.39815 C -0.15851 0.39213 -0.15087 0.39121 -0.14306 0.38889 C -0.13368 0.38612 -0.12466 0.38218 -0.11528 0.37963 C -0.10799 0.37477 -0.1007 0.37385 -0.09306 0.37037 C -0.07657 0.37778 -0.09358 0.37524 -0.0625 0.37778 C -0.05486 0.38033 -0.04844 0.38496 -0.04167 0.39075 C -0.0408 0.39375 -0.04011 0.397 -0.03907 0.4 C -0.03733 0.40394 -0.03438 0.40695 -0.03334 0.41112 C -0.03316 0.41297 -0.03316 0.41528 -0.03229 0.41667 C -0.02969 0.41968 -0.02622 0.41991 -0.02361 0.42223 C -0.0257 0.43311 -0.02275 0.43218 -0.02084 0.4426 C -0.03143 0.46389 -0.02466 0.44792 -0.02223 0.50556 C -0.02136 0.52547 0.00017 0.52917 0.01111 0.53334 C 0.01406 0.5345 0.01632 0.5382 0.01944 0.53889 C 0.0276 0.54051 0.03611 0.54028 0.04444 0.54075 C 0.05885 0.54144 0.07309 0.5419 0.08715 0.5426 C 0.09514 0.53912 0.08854 0.54051 0.09722 0.5463 C 0.10086 0.54885 0.10573 0.54977 0.10937 0.55186 C 0.12795 0.54537 0.14635 0.53912 0.16371 0.52963 C 0.18073 0.54098 0.20382 0.53797 0.21944 0.52408 C 0.22257 0.51783 0.22326 0.51181 0.22639 0.50556 C 0.22743 0.48519 0.2276 0.46713 0.23611 0.45 C 0.23767 0.43264 0.23611 0.40857 0.25139 0.40186 C 0.26267 0.37848 0.30416 0.39144 0.32777 0.38889 C 0.33246 0.38635 0.33836 0.38311 0.34305 0.38149 C 0.3467 0.38033 0.35416 0.37778 0.35416 0.37801 C 0.35833 0.37223 0.3625 0.36667 0.36666 0.36112 C 0.36805 0.35926 0.36823 0.35602 0.36944 0.35371 C 0.3776 0.33843 0.37014 0.35718 0.37639 0.3426 C 0.38021 0.33357 0.37968 0.32616 0.38611 0.32037 C 0.38819 0.30463 0.3875 0.26598 0.38889 0.24815 C 0.39132 0.23635 0.39166 0.22431 0.39444 0.21297 C 0.39722 0.18403 0.40017 0.14838 0.39027 0.12223 C 0.38871 0.11829 0.38923 0.1132 0.3875 0.10926 C 0.3809 0.09399 0.38541 0.11274 0.38055 0.09815 C 0.37934 0.09468 0.37916 0.09051 0.37777 0.08704 C 0.37586 0.08218 0.37413 0.07709 0.37222 0.07223 C 0.37066 0.06829 0.36666 0.06112 0.36666 0.06135 C 0.36614 0.04746 0.3684 0.03264 0.36389 0.02037 C 0.35434 -0.00509 0.32048 -0.00416 0.30416 -0.00555 C 0.2743 -0.01875 0.16649 -0.00833 0.12777 -0.0074 C 0.10347 -0.01828 0.0618 -0.0074 0.03333 -0.00925 C 0.02343 -0.01365 3.33333E-6 -0.01574 3.33333E-6 -4.44444E-6 Z " pathEditMode="relative" rAng="0" ptsTypes="fffffffffffffffffffffffffffffffffffffffffffffffffffffffffffffffffffff">
                                      <p:cBhvr>
                                        <p:cTn id="20" dur="100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2664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00578E-6 C 0.00208 0.00833 0.00156 0.01295 -0.0033 0.01896 C -0.00833 0.0326 -0.00851 0.02451 -0.01441 0.03584 C -0.01667 0.05387 -0.0132 0.08139 -0.02396 0.09503 C -0.02517 0.09989 -0.02535 0.1052 -0.02708 0.10983 C -0.02865 0.11376 -0.03142 0.11677 -0.03333 0.12046 C -0.03472 0.14497 -0.03629 0.16833 -0.03976 0.19237 C -0.04028 0.21203 -0.04045 0.23191 -0.04132 0.25156 C -0.04184 0.26174 -0.04375 0.27168 -0.04618 0.28116 C -0.04896 0.29203 -0.0566 0.29503 -0.06354 0.29804 C -0.09427 0.31145 -0.07813 0.30636 -0.13021 0.30867 C -0.14844 0.31445 -0.16892 0.31376 -0.18733 0.31492 C -0.19931 0.32 -0.21146 0.32231 -0.22222 0.33179 C -0.22344 0.33295 -0.22413 0.33526 -0.22552 0.33619 C -0.22847 0.33827 -0.23507 0.34035 -0.23507 0.34035 C -0.23385 0.35723 -0.2349 0.36393 -0.22865 0.37619 C -0.22726 0.38544 -0.22743 0.39307 -0.22222 0.39954 C -0.2184 0.41503 -0.22396 0.39653 -0.21597 0.41018 C -0.21493 0.41179 -0.2158 0.41526 -0.21441 0.41642 C -0.20938 0.42104 -0.19792 0.42289 -0.19219 0.42497 C -0.18785 0.42335 -0.18403 0.41919 -0.17951 0.4185 C -0.17361 0.41757 -0.1717 0.4215 -0.16667 0.42266 C -0.15781 0.42451 -0.14879 0.42544 -0.13976 0.42705 C -0.12969 0.42659 -0.08576 0.4259 -0.07153 0.42058 C -0.06997 0.41989 -0.07083 0.41619 -0.06997 0.41434 C -0.06875 0.41179 -0.06649 0.41018 -0.0651 0.40786 C -0.06285 0.40393 -0.06198 0.39815 -0.05885 0.39538 C -0.05052 0.38775 -0.05174 0.38729 -0.04445 0.38474 C -0.04028 0.38335 -0.03177 0.38058 -0.03177 0.38058 C -0.02101 0.36532 -0.00347 0.37526 0.01111 0.37619 C 0.02187 0.37896 0.03229 0.38428 0.04271 0.3889 C 0.05278 0.3933 0.06389 0.39029 0.07448 0.39098 C 0.08455 0.39422 0.08073 0.39677 0.08889 0.4037 C 0.09149 0.40856 0.09531 0.41272 0.0967 0.4185 C 0.10035 0.43353 0.10243 0.44879 0.10781 0.46289 C 0.1118 0.4844 0.1059 0.52139 0.12691 0.53064 C 0.13212 0.53757 0.13889 0.54243 0.14601 0.54544 C 0.14757 0.54682 0.14896 0.54844 0.15069 0.5496 C 0.15226 0.55052 0.15399 0.55052 0.15555 0.55168 C 0.15885 0.55422 0.16493 0.56023 0.16493 0.56023 C 0.18837 0.55307 0.18403 0.55376 0.21424 0.55584 C 0.21788 0.55653 0.2217 0.55677 0.22535 0.55815 C 0.2276 0.55908 0.22934 0.56139 0.2316 0.56231 C 0.24045 0.56578 0.25121 0.56694 0.26024 0.56856 C 0.26788 0.57203 0.27604 0.57295 0.28403 0.57503 C 0.30365 0.57226 0.31545 0.57804 0.32535 0.55815 C 0.32726 0.54798 0.3309 0.54659 0.32847 0.53688 C 0.33351 0.52694 0.33733 0.51792 0.34115 0.50729 C 0.34184 0.5052 0.34149 0.50266 0.34271 0.50104 C 0.34392 0.49942 0.34601 0.49966 0.34757 0.49896 C 0.35174 0.49295 0.35434 0.48717 0.35712 0.47977 C 0.35937 0.46752 0.36128 0.45341 0.35382 0.44393 C 0.35712 0.43746 0.35746 0.42775 0.3618 0.42266 C 0.3651 0.41873 0.36979 0.41665 0.37292 0.41226 C 0.37535 0.40902 0.37674 0.4044 0.37934 0.40162 C 0.38055 0.40023 0.38246 0.40023 0.38403 0.39954 C 0.40503 0.37156 0.42778 0.3859 0.4618 0.38474 C 0.46788 0.3822 0.47309 0.37827 0.47934 0.37619 C 0.48142 0.3748 0.4842 0.37434 0.48559 0.37203 C 0.49774 0.35237 0.47656 0.37249 0.49201 0.35931 C 0.49965 0.34405 0.49479 0.3489 0.50469 0.34243 C 0.50573 0.33966 0.50625 0.33642 0.50781 0.33387 C 0.50903 0.33179 0.51233 0.33226 0.51267 0.32971 C 0.51424 0.31861 0.50799 0.2911 0.50312 0.28116 C 0.50712 0.27283 0.50903 0.26497 0.51424 0.25781 C 0.51736 0.24509 0.51545 0.23353 0.51111 0.22197 C 0.50972 0.20971 0.50868 0.2 0.51267 0.18821 C 0.51458 0.18243 0.51892 0.1711 0.51892 0.1711 C 0.51771 0.1496 0.51996 0.13873 0.50937 0.12463 C 0.50816 0.11954 0.50555 0.11515 0.50469 0.10983 C 0.50243 0.09526 0.50399 0.08 0.50156 0.06544 C 0.50121 0.06289 0.4993 0.0615 0.49826 0.05919 C 0.49496 0.05156 0.49271 0.04208 0.49045 0.03376 C 0.48924 0.0296 0.48819 0.02544 0.48715 0.02104 C 0.48646 0.01827 0.48698 0.0148 0.48559 0.01272 C 0.48108 0.00578 0.47691 0.00463 0.47135 0.00208 C 0.44792 0.00971 0.42344 0.00717 0.4 0.00208 C 0.39566 0.00116 0.39149 -0.00069 0.38715 -0.00208 C 0.38507 -0.00277 0.3809 -0.00416 0.3809 -0.00416 C 0.36736 -0.0037 0.3151 -0.00948 0.28889 0.00208 C 0.24566 0.0007 0.21927 -0.00231 0.17934 -0.00855 C 0.1217 -0.0074 0.06111 -0.01086 0.00312 -0.00647 C -0.00243 -0.00139 -0.00313 -0.00393 -8.33333E-7 -3.00578E-6 Z " pathEditMode="relative" ptsTypes="fffffffffffffffffffffffffffffffffffffffffffffffffffffffffffffffffffffffffffffffffff">
                                      <p:cBhvr>
                                        <p:cTn id="22" dur="10000" fill="hold"/>
                                        <p:tgtEl>
                                          <p:spTgt spid="6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5.43353E-6 C -0.00191 0.00694 -0.0033 0.01272 -0.00643 0.01897 C -0.01268 0.05203 0.00121 0.09087 -0.01112 0.12047 C -0.01598 0.13226 -0.02118 0.1355 -0.02709 0.14567 C -0.03855 0.14197 -0.03664 0.15168 -0.04618 0.15423 C -0.0566 0.157 -0.06719 0.15677 -0.07778 0.15839 C -0.09445 0.16556 -0.14618 0.1681 -0.16198 0.16902 C -0.16355 0.16833 -0.16511 0.16625 -0.16667 0.16694 C -0.16841 0.16787 -0.16858 0.17157 -0.16997 0.17319 C -0.17882 0.18359 -0.17813 0.18243 -0.18577 0.1859 C -0.18959 0.194 -0.2 0.20717 -0.2 0.20717 C -0.19948 0.20926 -0.19809 0.21134 -0.19844 0.21342 C -0.19914 0.21735 -0.20296 0.21874 -0.20487 0.22197 C -0.20834 0.22798 -0.20782 0.22775 -0.20955 0.23446 C -0.20191 0.26035 -0.19983 0.25342 -0.17622 0.25573 C -0.17257 0.25735 -0.16841 0.25735 -0.16511 0.25989 C -0.14879 0.27238 -0.17049 0.26197 -0.15556 0.26845 C -0.12066 0.29943 -0.04237 0.27099 -0.02709 0.27053 C -0.01389 0.26637 -0.0132 0.26105 -0.00487 0.24926 C -0.00434 0.24648 -0.00521 0.24209 -0.0033 0.24093 C 0.0026 0.23746 0.00937 0.23816 0.01579 0.23677 C 0.02274 0.23515 0.02934 0.23191 0.03645 0.2303 C 0.06475 0.234 0.09218 0.23839 0.11892 0.25157 C 0.12291 0.25665 0.12395 0.2622 0.12691 0.26845 C 0.1276 0.28602 0.12465 0.30521 0.13003 0.32116 C 0.13281 0.32926 0.13906 0.33504 0.1427 0.34243 C 0.14444 0.35492 0.14618 0.36163 0.14444 0.37411 C 0.14548 0.39307 0.14236 0.41018 0.15711 0.41642 C 0.17083 0.42868 0.18385 0.42937 0.2 0.43122 C 0.20243 0.43238 0.20902 0.43538 0.21111 0.43538 C 0.21493 0.43538 0.2184 0.43191 0.22222 0.43122 C 0.22899 0.43006 0.23593 0.42983 0.2427 0.42914 C 0.27013 0.4303 0.29288 0.42868 0.31892 0.43122 C 0.33489 0.42983 0.34184 0.42868 0.35555 0.42267 C 0.36076 0.42035 0.36979 0.41203 0.36979 0.41203 C 0.38298 0.38567 0.3743 0.40741 0.37777 0.35284 C 0.37795 0.35076 0.37829 0.34845 0.37934 0.3466 C 0.38159 0.34267 0.38541 0.34035 0.38715 0.33596 C 0.38819 0.33319 0.38871 0.32995 0.39045 0.32764 C 0.39323 0.32394 0.39722 0.32255 0.4 0.31908 C 0.40312 0.30637 0.40416 0.31238 0.40625 0.29596 C 0.40451 0.28371 0.40347 0.28255 0.40625 0.26845 C 0.40763 0.26105 0.41354 0.25781 0.41736 0.25365 C 0.421 0.24949 0.42361 0.24324 0.42847 0.24093 C 0.44444 0.2333 0.46302 0.23353 0.47934 0.23238 C 0.49218 0.23006 0.50451 0.2259 0.51736 0.22405 C 0.52066 0.21712 0.52604 0.21226 0.52847 0.20486 C 0.52986 0.20093 0.53159 0.19238 0.53159 0.19238 C 0.53402 0.17203 0.53281 0.154 0.54444 0.13943 C 0.55069 0.12232 0.54965 0.10822 0.5427 0.09087 C 0.53958 0.07376 0.54357 0.05874 0.546 0.04209 C 0.53836 0.0229 0.54444 0.04301 0.54444 0.02729 C 0.54444 0.01111 0.54531 -0.01086 0.53802 -0.02543 C 0.53698 -0.02982 0.53368 -0.03352 0.53333 -0.03814 C 0.53194 -0.05502 0.53263 -0.0719 0.53159 -0.08878 C 0.53125 -0.0934 0.52812 -0.09965 0.52691 -0.10358 C 0.52586 -0.10704 0.52326 -0.12115 0.52048 -0.12485 C 0.51406 -0.1334 0.5052 -0.13895 0.4967 -0.14173 C 0.48038 -0.15606 0.44826 -0.15098 0.43003 -0.15236 C 0.41475 -0.15745 0.41875 -0.15837 0.39826 -0.16069 C 0.38819 -0.15999 0.37829 -0.15861 0.36823 -0.15861 C 0.35243 -0.15861 0.37621 -0.16508 0.35711 -0.15861 C 0.34757 -0.16115 0.33941 -0.15953 0.33003 -0.15652 C 0.32795 -0.15791 0.32604 -0.16046 0.32378 -0.16069 C 0.30625 -0.16231 0.27708 -0.15121 0.26024 -0.14381 C 0.25468 -0.14126 0.24861 -0.14219 0.2427 -0.14173 C 0.23159 -0.1408 0.22048 -0.14034 0.20937 -0.13965 C 0.17986 -0.14103 0.15156 -0.14358 0.12222 -0.14589 C 0.09843 -0.15606 0.06041 -0.14866 0.04114 -0.14797 C 0.03489 -0.13618 0.0335 -0.13225 0.02534 -0.12485 C 0.02204 -0.11098 0.02673 -0.12439 0.01892 -0.11629 C 0.01736 -0.11467 0.01684 -0.11213 0.01579 -0.11005 C 0.01354 -0.07768 0.01232 -0.04254 -0.00174 -0.01479 C -0.00382 -0.00392 -0.00452 -0.00878 1.94444E-6 5.43353E-6 Z " pathEditMode="relative" ptsTypes="ffffffffffffffffffffffffffffffffffffffffffffffffffffffffffffffffffffffffff">
                                      <p:cBhvr>
                                        <p:cTn id="24" dur="10000" fill="hold"/>
                                        <p:tgtEl>
                                          <p:spTgt spid="6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5.72254E-6 C -0.01476 0.00093 -0.03108 -0.00022 -0.04601 0.00417 C -0.05695 0.00741 -0.04445 0.00741 -0.06354 0.01064 C -0.08611 0.01434 -0.10903 0.01457 -0.13177 0.01689 C -0.15191 0.03053 -0.13733 0.0222 -0.15087 0.02752 C -0.15417 0.02868 -0.16042 0.03168 -0.16042 0.03168 C -0.16511 0.03584 -0.16927 0.03793 -0.17465 0.04024 C -0.1809 0.06544 -0.17986 0.05596 -0.17622 0.09943 C -0.17587 0.10313 -0.175 0.10729 -0.17309 0.10983 C -0.17153 0.11191 -0.16875 0.11099 -0.16667 0.11215 C -0.14566 0.12394 -0.16285 0.11908 -0.13976 0.12255 C -0.12674 0.12671 -0.14028 0.12347 -0.12066 0.12255 C -0.09479 0.12139 -0.06875 0.12139 -0.04288 0.12047 C -0.02917 0.12001 -0.01528 0.11908 -0.00156 0.11839 C 0.01111 0.11284 -0.00695 0.12209 0.00798 0.10775 C 0.0118 0.10405 0.01649 0.1022 0.02066 0.09943 C 0.02483 0.09665 0.02743 0.09064 0.03177 0.08879 C 0.03333 0.0881 0.03489 0.08741 0.03646 0.08671 C 0.05364 0.06382 0.08802 0.07122 0.10955 0.06983 C 0.11371 0.07053 0.1184 0.0696 0.12222 0.07191 C 0.12569 0.074 0.1276 0.07908 0.13021 0.08255 C 0.13298 0.08625 0.13819 0.08856 0.14132 0.09087 C 0.14618 0.09457 0.15399 0.10567 0.15399 0.10567 C 0.16389 0.14683 0.14062 0.2081 0.1651 0.23885 C 0.17205 0.25781 0.17326 0.26613 0.19045 0.27053 C 0.22309 0.25596 0.29358 0.277 0.29358 0.277 C 0.29844 0.27816 0.30312 0.28116 0.30798 0.28116 C 0.32187 0.28116 0.3368 0.277 0.35069 0.27492 C 0.35382 0.27353 0.35781 0.27353 0.36024 0.27053 C 0.36128 0.26914 0.36215 0.26729 0.36354 0.26637 C 0.36701 0.26405 0.37101 0.26382 0.37465 0.2622 C 0.38108 0.25619 0.38489 0.24648 0.39201 0.24301 C 0.39653 0.22475 0.3901 0.24741 0.39687 0.23261 C 0.39774 0.23076 0.39757 0.22798 0.39844 0.22613 C 0.40712 0.20833 0.39965 0.23076 0.40625 0.21342 C 0.40903 0.20625 0.4092 0.19931 0.41267 0.19238 C 0.41354 0.18521 0.41528 0.1785 0.4158 0.17134 C 0.41667 0.16001 0.41562 0.14845 0.41736 0.13735 C 0.41788 0.13434 0.42083 0.13342 0.42222 0.13111 C 0.42795 0.12209 0.43854 0.1096 0.44757 0.10567 C 0.45538 0.09804 0.46215 0.09827 0.47135 0.09504 C 0.48403 0.09064 0.4967 0.08602 0.50955 0.08255 C 0.51701 0.07723 0.53229 0.07076 0.54132 0.06775 C 0.54826 0.05804 0.54358 0.05411 0.55243 0.04648 C 0.5533 0.03515 0.55486 0.02405 0.55555 0.01272 C 0.55816 -0.03283 0.55087 -0.01641 0.5618 -0.03583 C 0.56302 -0.04022 0.56649 -0.04369 0.56667 -0.04855 C 0.56719 -0.06404 0.56545 -0.07953 0.5651 -0.09502 C 0.56441 -0.12184 0.56458 -0.14866 0.56354 -0.17548 C 0.56302 -0.18797 0.55608 -0.20392 0.55069 -0.2134 C 0.54844 -0.21757 0.54444 -0.22612 0.54444 -0.22612 C 0.54114 -0.23976 0.54097 -0.25433 0.53958 -0.26843 C 0.53906 -0.27375 0.53837 -0.28508 0.53489 -0.2897 C 0.53316 -0.29202 0.53055 -0.29225 0.52847 -0.29387 C 0.51163 -0.30658 0.5375 -0.28809 0.5191 -0.3045 C 0.5158 -0.30751 0.51163 -0.30843 0.50798 -0.31074 C 0.49739 -0.30381 0.48802 -0.30196 0.47621 -0.30011 C 0.47465 -0.3008 0.47309 -0.30219 0.47135 -0.30219 C 0.46805 -0.30219 0.46493 -0.29965 0.4618 -0.30011 C 0.45989 -0.30034 0.45903 -0.30381 0.45712 -0.3045 C 0.45191 -0.30658 0.44132 -0.30866 0.44132 -0.30866 C 0.43212 -0.31468 0.42743 -0.31514 0.41736 -0.31283 C 0.40677 -0.31745 0.41962 -0.31283 0.40156 -0.31283 C 0.39774 -0.31283 0.39427 -0.31583 0.39045 -0.31699 C 0.3566 -0.3082 0.39792 -0.31583 0.37934 -0.3193 C 0.37656 -0.31976 0.37413 -0.31722 0.37135 -0.31699 C 0.35816 -0.31583 0.34496 -0.3156 0.33177 -0.31491 C 0.31771 -0.31028 0.3092 -0.29433 0.29514 -0.2897 C 0.28576 -0.27653 0.27639 -0.28508 0.2618 -0.28739 C 0.23646 -0.29687 0.2184 -0.29271 0.18733 -0.29387 C 0.16979 -0.29849 0.17656 -0.29572 0.16667 -0.30011 C 0.13125 -0.29942 0.09566 -0.30103 0.06024 -0.29803 C 0.05555 -0.29757 0.04757 -0.2897 0.04757 -0.2897 C 0.03976 -0.27375 0.04236 -0.28138 0.03802 -0.26427 C 0.0375 -0.26219 0.03646 -0.2578 0.03646 -0.2578 C 0.03489 -0.24277 0.03229 -0.22774 0.02847 -0.2134 C 0.02778 -0.19768 0.02778 -0.17733 0.02535 -0.16069 C 0.02326 -0.14635 0.0184 -0.13271 0.0158 -0.11837 C 0.01493 -0.08369 0.01667 -0.05363 0.00469 -0.02335 C 0.00139 -0.00115 0.00538 -0.00716 1.38889E-6 5.72254E-6 Z " pathEditMode="relative" ptsTypes="ffffffffffffffffffffffffffffffffffffffffffffffffffffffffffffffffffffffffffffffff">
                                      <p:cBhvr>
                                        <p:cTn id="26" dur="10000" fill="hold"/>
                                        <p:tgtEl>
                                          <p:spTgt spid="6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6.35838E-6 C -0.01615 0.00254 -0.03316 0.00762 -0.04914 0.01271 C -0.0573 0.0208 -0.0632 0.02936 -0.06667 0.04231 C -0.06632 0.05156 -0.07101 0.08739 -0.05868 0.09294 C -0.04914 0.10635 -0.05174 0.1015 -0.0316 0.10358 C -0.02952 0.10288 -0.02743 0.10103 -0.02535 0.1015 C -0.02344 0.10196 -0.02223 0.10473 -0.02049 0.10566 C -0.01702 0.10774 -0.01302 0.1082 -0.00938 0.10982 C 0.00017 0.10658 0.00955 0.10265 0.01909 0.09942 C 0.03385 0.1015 0.04514 0.10427 0.06041 0.10566 C 0.0783 0.10427 0.09114 0.10219 0.10798 0.09942 C 0.11961 0.09156 0.1184 0.08277 0.12864 0.07606 C 0.13489 0.06774 0.13923 0.06866 0.14774 0.06543 C 0.15555 0.06265 0.16215 0.05757 0.16996 0.05502 C 0.18159 0.03861 0.20347 0.04994 0.21753 0.05063 C 0.22274 0.05317 0.22743 0.05456 0.23177 0.05919 C 0.2401 0.06797 0.22951 0.05803 0.23819 0.06982 C 0.24149 0.07445 0.24652 0.07838 0.25086 0.08023 C 0.25902 0.08786 0.25677 0.08577 0.26041 0.09734 C 0.26111 0.09965 0.26267 0.10127 0.26354 0.10358 C 0.26423 0.10543 0.26458 0.10774 0.2651 0.10982 C 0.26614 0.1304 0.2658 0.13965 0.26996 0.15653 C 0.27048 0.16485 0.27083 0.1734 0.27152 0.18173 C 0.27187 0.18473 0.27291 0.18728 0.27309 0.19028 C 0.27604 0.22589 0.271 0.21248 0.28107 0.2326 C 0.28229 0.23514 0.28246 0.23907 0.2842 0.24092 C 0.2875 0.24462 0.2927 0.24369 0.29687 0.24531 C 0.31145 0.25803 0.31909 0.25595 0.33819 0.2578 C 0.35451 0.25364 0.37135 0.2541 0.38732 0.26011 C 0.40382 0.25803 0.42743 0.2719 0.43663 0.25364 C 0.4408 0.24508 0.4434 0.24323 0.45086 0.24092 C 0.48993 0.24369 0.46979 0.24231 0.49531 0.23676 C 0.49739 0.23537 0.5 0.23491 0.50173 0.2326 C 0.50295 0.23098 0.50243 0.2282 0.5033 0.22612 C 0.50538 0.22103 0.50816 0.21757 0.51111 0.2134 C 0.51336 0.20208 0.51493 0.19075 0.51753 0.17965 C 0.51475 0.16462 0.51909 0.14797 0.52552 0.13525 C 0.52986 0.11791 0.52378 0.13919 0.5302 0.12462 C 0.53194 0.12046 0.53194 0.11398 0.53333 0.10982 C 0.53559 0.10312 0.54132 0.09618 0.54618 0.09294 C 0.55468 0.08716 0.58593 0.08416 0.59843 0.08254 C 0.6 0.08184 0.60191 0.08161 0.6033 0.08023 C 0.60677 0.07653 0.60868 0.06982 0.61284 0.06774 C 0.62274 0.06312 0.63264 0.05849 0.64288 0.05502 C 0.64496 0.05364 0.64705 0.05179 0.6493 0.05063 C 0.65139 0.04971 0.65382 0.05017 0.65555 0.04855 C 0.65868 0.04577 0.66093 0.04161 0.66354 0.03814 C 0.66458 0.03676 0.66666 0.03375 0.66666 0.03375 C 0.6776 -0.00555 0.65885 -0.05411 0.67621 -0.08879 C 0.68246 -0.1318 0.69843 -0.18821 0.67309 -0.22197 C 0.66996 -0.23423 0.66302 -0.24324 0.65729 -0.25365 C 0.65677 -0.25665 0.65399 -0.27561 0.65243 -0.277 C 0.64652 -0.28232 0.64913 -0.27954 0.64444 -0.28532 C 0.64288 -0.29342 0.6434 -0.29596 0.63819 -0.3022 C 0.63524 -0.30567 0.62864 -0.31076 0.62864 -0.31076 C 0.62395 -0.31006 0.61909 -0.30983 0.61441 -0.30868 C 0.61111 -0.30775 0.60486 -0.30451 0.60486 -0.30451 C 0.57465 -0.31168 0.5467 -0.31261 0.51597 -0.31076 C 0.51389 -0.31214 0.51163 -0.3133 0.50955 -0.31492 C 0.50625 -0.31746 0.5 -0.32347 0.5 -0.32347 C 0.47413 -0.32139 0.44982 -0.31492 0.42395 -0.31284 C 0.39218 -0.31399 0.3658 -0.31654 0.33507 -0.31931 C 0.28802 -0.31446 0.19375 -0.31284 0.19375 -0.31284 C 0.19166 -0.31214 0.18958 -0.31076 0.18732 -0.31076 C 0.17743 -0.31076 0.18802 -0.31746 0.17777 -0.30868 C 0.17673 -0.3059 0.17604 -0.30266 0.17465 -0.30012 C 0.17343 -0.29781 0.17118 -0.29642 0.16996 -0.29388 C 0.16909 -0.29203 0.16944 -0.28925 0.1684 -0.2874 C 0.16614 -0.28347 0.16302 -0.28047 0.16041 -0.277 C 0.15937 -0.27561 0.15729 -0.27261 0.15729 -0.27261 C 0.15191 -0.24648 0.15955 -0.28024 0.15243 -0.25781 C 0.15086 -0.25318 0.15052 -0.24787 0.1493 -0.24301 C 0.14826 -0.22683 0.14791 -0.21064 0.14618 -0.19446 C 0.14514 -0.18498 0.13889 -0.17434 0.13507 -0.16694 C 0.13073 -0.15839 0.12968 -0.14821 0.12552 -0.13943 C 0.12378 -0.13041 0.12083 -0.12324 0.11909 -0.11423 C 0.11857 -0.09226 0.1309 -0.02914 0.1033 -0.01688 C 0.09132 -0.00186 0.1026 -0.01434 0.0651 -0.00856 C 0.05868 -0.00764 0.0526 -0.00278 0.04618 -0.00209 C 0.02517 0.00046 0.01892 -6.35838E-6 3.05556E-6 -6.35838E-6 Z " pathEditMode="relative" ptsTypes="ffffffffffffffffffffffffffffffffffffffffffffffffffffffffffffffffffffffffffffffff">
                                      <p:cBhvr>
                                        <p:cTn id="28" dur="10000" fill="hold"/>
                                        <p:tgtEl>
                                          <p:spTgt spid="6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50867E-6 C 0.02101 -0.00925 0.08577 -0.00555 0.10313 -0.00624 C 0.11823 -0.00809 0.13229 -0.00809 0.14601 -0.01688 C 0.14844 -0.02173 0.15573 -0.03815 0.15868 -0.04023 C 0.16233 -0.04278 0.17882 -0.04439 0.17934 -0.04439 C 0.19532 -0.05156 0.2007 -0.04786 0.22223 -0.04647 C 0.22952 -0.04416 0.23229 -0.04185 0.23959 -0.04439 C 0.24705 -0.04208 0.25469 -0.04139 0.26181 -0.03792 C 0.26424 -0.03491 0.26806 -0.03353 0.26979 -0.0296 C 0.27153 -0.0259 0.27049 -0.01989 0.27292 -0.01688 C 0.27396 -0.01549 0.27865 -0.00994 0.27934 -0.00832 C 0.28056 -0.00578 0.2816 -0.00278 0.28247 4.50867E-6 C 0.28368 0.00416 0.28559 0.01272 0.28559 0.01272 C 0.28507 0.02196 0.2849 0.03121 0.28403 0.04023 C 0.28334 0.04809 0.27917 0.05549 0.27778 0.06335 C 0.279 0.07815 0.27691 0.09433 0.28889 0.09942 C 0.29462 0.11075 0.30452 0.11514 0.31424 0.11838 C 0.32188 0.12532 0.33091 0.12509 0.33959 0.12902 C 0.34601 0.13711 0.3415 0.13272 0.35556 0.13734 C 0.36754 0.14127 0.35243 0.13757 0.36511 0.14381 C 0.38177 0.15214 0.40608 0.15075 0.42379 0.15214 C 0.43334 0.15144 0.44271 0.15121 0.45226 0.15006 C 0.46146 0.1489 0.47032 0.1422 0.47934 0.13965 C 0.49723 0.13457 0.48993 0.13688 0.50157 0.13318 C 0.50764 0.12786 0.51372 0.12717 0.52066 0.12485 C 0.52223 0.12347 0.52413 0.12231 0.52535 0.12046 C 0.52778 0.11653 0.53177 0.10774 0.53177 0.10774 C 0.53282 0.09688 0.5342 0.06798 0.53802 0.05919 C 0.55295 0.02474 0.53403 0.07537 0.54601 0.04231 C 0.5474 0.03237 0.54896 0.0259 0.55226 0.01688 C 0.55 0.00462 0.55087 0.00347 0.55868 -0.00416 C 0.56268 -0.02104 0.5566 -0.00185 0.56511 -0.01272 C 0.57361 -0.02382 0.55695 -0.01572 0.57292 -0.02104 C 0.58299 -0.03445 0.62066 -0.03121 0.62691 -0.03168 C 0.63368 -0.03445 0.63907 -0.03815 0.64601 -0.04023 C 0.64948 -0.04347 0.65434 -0.04439 0.65712 -0.04856 C 0.66858 -0.0659 0.65556 -0.0585 0.66667 -0.06335 C 0.66788 -0.06451 0.67466 -0.07121 0.67622 -0.07399 C 0.68073 -0.08208 0.68351 -0.09017 0.68889 -0.09711 C 0.6908 -0.10497 0.69358 -0.11029 0.69514 -0.11838 C 0.69653 -0.1415 0.69861 -0.15306 0.6967 -0.17549 C 0.69723 -0.19306 0.69757 -0.21064 0.69844 -0.22821 C 0.69879 -0.23607 0.70625 -0.24948 0.70625 -0.24948 C 0.70469 -0.26613 0.70434 -0.27769 0.69514 -0.28948 C 0.69306 -0.30127 0.68872 -0.3089 0.68247 -0.317 C 0.67795 -0.33572 0.68542 -0.35468 0.68091 -0.3741 C 0.67986 -0.3785 0.67518 -0.37919 0.67292 -0.38266 C 0.6724 -0.38335 0.66702 -0.39376 0.66511 -0.39538 C 0.6507 -0.40717 0.63542 -0.40647 0.61893 -0.40786 C 0.61476 -0.41064 0.61042 -0.41364 0.60625 -0.41642 C 0.60417 -0.4178 0.6 -0.42058 0.6 -0.42058 C 0.5757 -0.4178 0.58021 -0.41711 0.54913 -0.42058 C 0.54045 -0.4215 0.5217 -0.43145 0.51268 -0.43538 C 0.50486 -0.44647 0.49497 -0.44116 0.48559 -0.43746 C 0.46389 -0.4289 0.44306 -0.41549 0.42066 -0.41226 C 0.38959 -0.4185 0.35712 -0.41688 0.32535 -0.4185 C 0.27934 -0.41457 0.23316 -0.41827 0.18733 -0.41226 C 0.17743 -0.40902 0.18143 -0.40786 0.17622 -0.39746 C 0.17882 -0.36994 0.18056 -0.33318 0.16823 -0.30867 C 0.16598 -0.29942 0.16163 -0.29202 0.15868 -0.28324 C 0.15295 -0.2659 0.15886 -0.27468 0.15226 -0.26636 C 0.14705 -0.25226 0.14566 -0.2363 0.14115 -0.22197 C 0.13924 -0.21619 0.1349 -0.20509 0.1349 -0.20509 C 0.1349 -0.20347 0.14341 -0.12093 0.11893 -0.11838 C 0.10052 -0.11653 0.08195 -0.117 0.06337 -0.1163 C 0.05486 -0.11561 0.04636 -0.11538 0.03802 -0.11422 C 0.03038 -0.11306 0.02188 -0.10798 0.01424 -0.10567 C 0.00226 -0.1022 -0.01007 -0.09965 -0.02222 -0.09711 C -0.02587 -0.0948 -0.02986 -0.09364 -0.03333 -0.09087 C -0.03871 -0.08671 -0.03889 -0.08278 -0.046 -0.07815 C -0.04705 -0.07538 -0.04791 -0.07237 -0.0493 -0.06983 C -0.05017 -0.06821 -0.05243 -0.06752 -0.05243 -0.06543 C -0.05243 -0.06035 -0.05034 -0.05549 -0.0493 -0.05064 C -0.04878 -0.04786 -0.04896 -0.04463 -0.04774 -0.04231 C -0.0467 -0.04023 -0.04444 -0.03931 -0.04288 -0.03792 C -0.03819 -0.02844 -0.03368 -0.01341 -0.02708 -0.00624 C -0.02552 -0.00463 -0.02396 -0.00301 -0.02222 -0.00208 C -0.01909 -0.00023 -0.01267 0.00208 -0.01267 0.00208 C 0.00226 -0.00231 0.00504 -0.00671 -2.22222E-6 4.50867E-6 Z " pathEditMode="relative" ptsTypes="fffffffffffffffffffffffffffffffffffffffffffffffffffffffffffffffffffffffffffffff">
                                      <p:cBhvr>
                                        <p:cTn id="30" dur="10000" fill="hold"/>
                                        <p:tgtEl>
                                          <p:spTgt spid="6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2.77457E-6 C 0.01008 -0.00323 0.01025 -0.01271 0.02067 -0.01687 C 0.02483 -0.01849 0.04202 -0.02057 0.04445 -0.02104 C 0.06719 -0.02011 0.0856 -0.03028 0.10001 -0.0104 C 0.10157 -2.77457E-6 0.10174 0.00509 0.10956 0.00856 C 0.11164 0.01665 0.11372 0.01873 0.1191 0.02336 C 0.11928 0.02405 0.12292 0.03885 0.12379 0.04232 C 0.12414 0.0444 0.12553 0.04879 0.12553 0.04879 C 0.12588 0.05295 0.12726 0.05711 0.12709 0.06128 C 0.1257 0.09573 0.11806 0.08324 0.12709 0.09526 C 0.11858 0.09896 0.12275 0.10243 0.12709 0.11214 C 0.13265 0.12463 0.13386 0.12486 0.14133 0.13318 C 0.14567 0.13804 0.14671 0.14128 0.15244 0.14382 C 0.15869 0.15214 0.16476 0.157 0.1731 0.1607 C 0.18612 0.17249 0.19862 0.17711 0.21442 0.17943 C 0.22952 0.18729 0.24011 0.18498 0.25886 0.1859 C 0.28421 0.19446 0.30487 0.18914 0.33334 0.18821 C 0.34202 0.18451 0.35001 0.18058 0.35886 0.17758 C 0.36042 0.17619 0.36164 0.17434 0.36355 0.17342 C 0.36546 0.17226 0.36841 0.17342 0.36997 0.17133 C 0.37258 0.16763 0.37136 0.16116 0.37292 0.15654 C 0.37848 0.14197 0.38195 0.12671 0.38733 0.11214 C 0.38924 0.09157 0.39133 0.07099 0.39532 0.05087 C 0.39792 0.03792 0.39862 0.02937 0.40799 0.02336 C 0.41563 0.00948 0.41754 0.00139 0.43178 -2.77457E-6 C 0.4481 -0.00161 0.48091 -0.00416 0.48091 -0.00416 C 0.48664 -0.01317 0.49011 -0.0215 0.49844 -0.0252 C 0.49914 -0.02612 0.504 -0.03329 0.50487 -0.03375 C 0.51268 -0.03884 0.52049 -0.03953 0.52865 -0.04647 C 0.53091 -0.05526 0.53438 -0.06427 0.5382 -0.0719 C 0.53872 -0.08254 0.5389 -0.09294 0.53976 -0.10358 C 0.54115 -0.12323 0.5481 -0.1415 0.55088 -0.16069 C 0.55313 -0.17526 0.55383 -0.19028 0.55556 -0.20508 C 0.55435 -0.2282 0.554 -0.25156 0.55244 -0.27468 C 0.55192 -0.28184 0.54445 -0.29387 0.54445 -0.29387 C 0.54133 -0.30635 0.53647 -0.31098 0.5349 -0.32554 C 0.53334 -0.33965 0.53265 -0.35329 0.52709 -0.36554 C 0.5191 -0.38312 0.4974 -0.38497 0.48421 -0.38682 C 0.47258 -0.39052 0.46077 -0.39398 0.44931 -0.3889 C 0.33594 -0.39144 0.2356 -0.39213 0.1191 -0.39098 C 0.09341 -0.38867 0.06963 -0.38497 0.04445 -0.38265 C 0.03803 -0.37942 0.03508 -0.37872 0.03022 -0.37202 C 0.02414 -0.35583 0.02709 -0.35306 0.02379 -0.33179 C 0.0231 -0.32763 0.0165 -0.31491 0.01442 -0.31075 C 0.01112 -0.29456 0.00782 -0.27838 0.00469 -0.26196 C 0.004 -0.25757 0.00296 -0.25341 0.00157 -0.24948 C -0.00051 -0.24369 -0.00468 -0.23237 -0.00468 -0.23237 C -0.0026 -0.20624 0.00695 -0.16138 -0.0111 -0.14589 C -0.01215 -0.13526 -0.01406 -0.12647 -0.01579 -0.1163 C -0.01614 -0.11375 -0.01683 -0.09341 -0.02221 -0.08878 C -0.02881 -0.083 -0.04496 -0.08138 -0.05242 -0.08023 C -0.0809 -0.08184 -0.10659 -0.08046 -0.13489 -0.07815 C -0.14235 -0.07653 -0.14999 -0.07699 -0.15711 -0.07398 C -0.1585 -0.07329 -0.15885 -0.07028 -0.16024 -0.06959 C -0.16319 -0.06797 -0.16666 -0.0682 -0.16978 -0.06751 C -0.18124 -0.06242 -0.16596 -0.07028 -0.18246 -0.05479 C -0.19478 -0.04323 -0.19044 -0.04878 -0.19669 -0.04 C -0.19565 -0.02566 -0.19808 -0.01225 -0.18888 -0.00416 C -0.18871 -0.00254 -0.18732 0.00995 -0.18558 0.01272 C -0.17864 0.02405 -0.15624 0.02266 -0.14912 0.02336 C -0.14374 0.02521 -0.14044 0.03099 -0.13489 0.03168 C -0.12656 0.03284 -0.11805 0.0333 -0.10954 0.03399 C 0.01442 0.03029 -0.06093 0.03839 -0.01423 0.02336 C -0.01024 0.01503 -0.0052 0.00694 7.22222E-6 -2.77457E-6 Z " pathEditMode="relative" ptsTypes="ffffffffffffffffffffffffffffffffffffffffffffffffffffffffffffffff">
                                      <p:cBhvr>
                                        <p:cTn id="32" dur="100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27168E-6 C 0.00156 0.00139 0.00295 0.003 0.00469 0.00416 C 0.00625 0.00509 0.00833 0.00462 0.00955 0.00624 C 0.01215 0.00971 0.01458 0.0141 0.0158 0.01896 C 0.01632 0.02104 0.01632 0.02335 0.01736 0.0252 C 0.0191 0.02844 0.0217 0.03098 0.02378 0.03376 C 0.01337 0.07607 0.01944 0.04647 0.02378 0.1415 C 0.02396 0.14358 0.02413 0.14636 0.02535 0.14798 C 0.02778 0.15144 0.03212 0.15121 0.0349 0.15422 C 0.04306 0.16324 0.03576 0.15907 0.04444 0.16277 C 0.06233 0.15468 0.09792 0.16324 0.11736 0.16485 C 0.14496 0.17087 0.17361 0.16878 0.20156 0.1711 C 0.21163 0.1704 0.2217 0.17063 0.23177 0.16878 C 0.23507 0.16855 0.24115 0.16485 0.24115 0.16485 C 0.24496 0.16 0.25399 0.15214 0.25399 0.15214 C 0.2559 0.14844 0.25868 0.14543 0.26024 0.1415 C 0.26406 0.13133 0.26337 0.1163 0.2651 0.10566 C 0.26649 0.09757 0.26979 0.08555 0.27292 0.07815 C 0.27483 0.07376 0.27812 0.07029 0.27934 0.06543 C 0.28177 0.05549 0.28281 0.0467 0.28733 0.03792 C 0.28837 0.03306 0.28854 0.02751 0.29045 0.02312 C 0.29132 0.02104 0.29375 0.02081 0.29514 0.01896 C 0.29653 0.01711 0.29687 0.0141 0.29844 0.01272 C 0.30833 0.00393 0.34288 0.003 0.35226 0.00208 C 0.35417 0.00139 0.3658 -0.00162 0.36979 -0.00439 C 0.37153 -0.00555 0.37292 -0.00694 0.37448 -0.00856 C 0.37569 -0.00971 0.37656 -0.01179 0.37778 -0.01272 C 0.38177 -0.01596 0.38628 -0.0185 0.39045 -0.02127 C 0.39253 -0.02266 0.39462 -0.02405 0.3967 -0.02543 C 0.39878 -0.02682 0.40312 -0.0296 0.40312 -0.0296 C 0.40851 -0.03676 0.41233 -0.0437 0.41736 -0.05087 C 0.4191 -0.06035 0.4224 -0.06636 0.42378 -0.07607 C 0.42535 -0.13064 0.42656 -0.18474 0.43958 -0.23676 C 0.43819 -0.25989 0.43819 -0.28555 0.43003 -0.30659 C 0.42743 -0.32717 0.42431 -0.35885 0.41267 -0.37434 C 0.40937 -0.37873 0.40521 -0.37919 0.40156 -0.38266 C 0.39496 -0.3889 0.39913 -0.39052 0.39045 -0.39122 C 0.37569 -0.39237 0.36076 -0.3926 0.34601 -0.3933 C 0.30694 -0.39746 0.26753 -0.39306 0.22847 -0.39954 C 0.19358 -0.39885 0.15868 -0.39838 0.12378 -0.39746 C 0.08038 -0.3963 0.09687 -0.3896 0.07934 -0.39746 C 0.06371 -0.39584 0.05052 -0.39283 0.0349 -0.39122 C 0.00885 -0.38012 -0.00747 -0.38798 -0.04132 -0.38913 C -0.05243 -0.38844 -0.06354 -0.38798 -0.07465 -0.38682 C -0.08681 -0.38543 -0.08802 -0.36879 -0.09531 -0.35954 C -0.09688 -0.34844 -0.09792 -0.32809 -0.1033 -0.32139 C -0.10451 -0.30983 -0.10625 -0.29896 -0.10799 -0.28763 C -0.10851 -0.27769 -0.1092 -0.26798 -0.10955 -0.25804 C -0.11024 -0.24046 -0.11024 -0.22266 -0.11111 -0.20509 C -0.11163 -0.19306 -0.11441 -0.18174 -0.12066 -0.17341 C -0.12379 -0.16116 -0.12604 -0.14821 -0.12708 -0.13526 C -0.12708 -0.1348 -0.12708 -0.11075 -0.13021 -0.10359 C -0.13142 -0.10058 -0.13351 -0.09827 -0.1349 -0.09526 C -0.13611 -0.09249 -0.13629 -0.08856 -0.13819 -0.08671 C -0.1408 -0.08393 -0.14774 -0.08254 -0.14774 -0.08254 C -0.15851 -0.08486 -0.16875 -0.08925 -0.17934 -0.09318 C -0.19722 -0.08463 -0.17813 -0.09318 -0.22379 -0.08879 C -0.23073 -0.08809 -0.23941 -0.08347 -0.24601 -0.08046 C -0.26111 -0.07376 -0.27778 -0.07908 -0.29375 -0.07838 C -0.2974 -0.07653 -0.30174 -0.07723 -0.30486 -0.07399 C -0.30608 -0.0726 -0.30521 -0.06937 -0.30642 -0.06775 C -0.3092 -0.06405 -0.31597 -0.05919 -0.31597 -0.05919 C -0.3191 -0.04671 -0.31354 -0.03607 -0.31597 -0.02335 C -0.3066 -0.01526 -0.31111 -0.00555 -0.30156 0.00208 C -0.28733 0.01318 -0.2684 0.01595 -0.25243 0.01896 C -0.21944 0.03329 -0.14097 0.01919 -0.1349 0.01896 C -0.13281 0.01757 -0.12552 0.01318 -0.12379 0.0104 C -0.1184 0.00185 -0.12066 -0.00185 -0.11267 -0.00856 C -0.11129 -0.01387 -0.11094 -0.0185 -0.10642 -0.02127 C -0.10243 -0.02359 -0.09375 -0.02543 -0.09375 -0.02543 C -0.07257 -0.02474 -0.05139 -0.02474 -0.03021 -0.02335 C -0.02274 -0.02289 -0.02795 -0.02058 -0.02222 -0.01688 C -0.01927 -0.0148 -0.01267 -0.01272 -0.01267 -0.01272 C -0.00573 -0.00347 -0.0099 -0.00809 3.05556E-6 -1.27168E-6 Z " pathEditMode="relative" ptsTypes="ffffffffffffffffffffffffffffffffffffffffffffffffffffffffffffffffffffffffff">
                                      <p:cBhvr>
                                        <p:cTn id="34" dur="100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5.78035E-6 C -0.00052 0.00207 -0.00174 0.00415 -0.00156 0.006 C -0.00122 0.01202 -0.00208 0.02011 0.00156 0.02334 C 0.00937 0.03005 0.01805 0.03167 0.02708 0.03352 C 0.03455 0.04069 0.04271 0.03907 0.05087 0.04415 C 0.05764 0.04138 0.06024 0.04415 0.06667 0.04855 C 0.07726 0.04762 0.0901 0.05294 0.09844 0.04415 C 0.09983 0.04277 0.10035 0.03976 0.10156 0.03791 C 0.10399 0.03444 0.10955 0.02728 0.10955 0.02728 C 0.13229 0.03097 0.11476 0.02728 0.12708 0.03167 C 0.13108 0.03282 0.13976 0.03583 0.13976 0.03583 C 0.15642 0.04739 0.14427 0.04392 0.17465 0.04647 C 0.18559 0.05109 0.18108 0.04901 0.18889 0.05294 C 0.19913 0.04785 0.21007 0.0497 0.22066 0.04647 C 0.22691 0.04022 0.22899 0.03606 0.23628 0.03352 C 0.2441 0.02404 0.24305 0.00762 0.25087 -0.00209 C 0.25139 -0.00486 0.25156 -0.00787 0.25243 -0.01064 C 0.25312 -0.01296 0.25503 -0.01457 0.25555 -0.01689 C 0.2566 -0.02244 0.2566 -0.02845 0.25712 -0.03377 C 0.25764 -0.05504 0.25052 -0.0807 0.26042 -0.09735 C 0.26319 -0.10197 0.26667 -0.10567 0.26979 -0.10983 C 0.27222 -0.11307 0.27934 -0.11423 0.27934 -0.11423 C 0.29792 -0.13758 0.33264 -0.13226 0.35555 -0.13527 C 0.35712 -0.13596 0.35903 -0.13619 0.36042 -0.13735 C 0.36163 -0.13851 0.36215 -0.14105 0.36354 -0.14174 C 0.36701 -0.14336 0.37101 -0.14313 0.37465 -0.14382 C 0.38316 -0.14752 0.38264 -0.15515 0.39045 -0.15862 C 0.39687 -0.16671 0.39583 -0.17943 0.39844 -0.1903 C 0.40174 -0.23561 0.39809 -0.28324 0.40642 -0.32764 C 0.40486 -0.37966 0.41667 -0.45411 0.37934 -0.49041 C 0.37448 -0.50059 0.36858 -0.51515 0.35868 -0.51793 C 0.35347 -0.51931 0.34809 -0.51931 0.34288 -0.52001 C 0.27743 -0.5133 0.20191 -0.51885 0.13976 -0.51793 C 0.09253 -0.51931 0.0526 -0.52417 0.00642 -0.52648 C -0.01806 -0.5244 -0.04288 -0.52348 -0.06667 -0.51585 C -0.08142 -0.5177 -0.09497 -0.51839 -0.10955 -0.51377 C -0.11701 -0.49319 -0.11024 -0.47007 -0.12222 -0.45457 C -0.12361 -0.43122 -0.12205 -0.42174 -0.13351 -0.40579 C -0.13438 -0.40163 -0.13507 -0.39723 -0.13646 -0.3933 C -0.13715 -0.39145 -0.13906 -0.39076 -0.13958 -0.38891 C -0.14271 -0.37943 -0.1441 -0.36741 -0.14618 -0.35723 C -0.14705 -0.34151 -0.14479 -0.31446 -0.15399 -0.3022 C -0.15781 -0.28671 -0.15573 -0.29365 -0.16024 -0.28116 C -0.16267 -0.26475 -0.15816 -0.23561 -0.1651 -0.22614 C -0.16667 -0.22382 -0.16945 -0.22359 -0.17135 -0.22197 C -0.17257 -0.22082 -0.17309 -0.21804 -0.17465 -0.21781 C -0.18576 -0.21596 -0.19705 -0.21642 -0.20799 -0.21573 C -0.23438 -0.20602 -0.2632 -0.20995 -0.29045 -0.20718 C -0.3033 -0.2014 -0.31823 -0.19746 -0.33177 -0.19446 C -0.33629 -0.18567 -0.33924 -0.17527 -0.34132 -0.16486 C -0.33941 -0.14845 -0.33993 -0.12255 -0.32535 -0.11631 C -0.30469 -0.09804 -0.27951 -0.10452 -0.25556 -0.10359 C -0.22188 -0.09874 -0.21997 -0.09989 -0.17135 -0.10151 C -0.16111 -0.10614 -0.15191 -0.10822 -0.14132 -0.10983 C -0.13889 -0.11307 -0.13576 -0.11515 -0.13351 -0.11839 C -0.13056 -0.12232 -0.13056 -0.12972 -0.12691 -0.13319 C -0.11997 -0.14012 -0.09479 -0.14267 -0.08733 -0.14382 C -0.06233 -0.14197 -0.03767 -0.13851 -0.01267 -0.13527 C -0.0066 -0.11076 -0.01181 -0.08486 -3.61111E-6 -0.06336 C 0.00365 -0.04879 -3.61111E-6 -0.06637 -3.61111E-6 -0.03816 C -3.61111E-6 -0.02845 0.00104 -0.01851 0.00156 -0.00856 C -0.00243 -0.003 -0.00226 -0.00602 -3.61111E-6 -5.78035E-6 Z " pathEditMode="relative" ptsTypes="ffffffffffffffffffffffffffffffffffffffffffffffffffffffffffffff">
                                      <p:cBhvr>
                                        <p:cTn id="36" dur="100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44444E-6 2.71676E-6 C 0.03073 -0.00139 0.06146 -0.00162 0.09219 -0.00439 C 0.09428 -0.00462 0.10105 -0.01364 0.10174 -0.0148 C 0.10938 -0.02682 0.11563 -0.03769 0.12396 -0.04879 C 0.12674 -0.05965 0.13039 -0.06821 0.13664 -0.07607 C 0.13959 -0.08832 0.14011 -0.1015 0.14132 -0.11422 C 0.14254 -0.14312 0.13959 -0.16624 0.16042 -0.17965 C 0.16146 -0.18104 0.16285 -0.1822 0.16355 -0.18405 C 0.16442 -0.18589 0.16407 -0.18867 0.16511 -0.19029 C 0.17205 -0.20162 0.1941 -0.2 0.20174 -0.20092 C 0.21806 -0.20647 0.19584 -0.19954 0.23021 -0.20509 C 0.24132 -0.20694 0.25435 -0.20994 0.26511 -0.21364 C 0.27257 -0.22011 0.27344 -0.2289 0.27952 -0.23676 C 0.27466 -0.26058 0.28334 -0.28647 0.28889 -0.30867 C 0.29011 -0.33642 0.29046 -0.36647 0.29688 -0.39329 C 0.29601 -0.41503 0.29601 -0.42728 0.29219 -0.44601 C 0.29098 -0.45179 0.28994 -0.45734 0.28889 -0.46312 C 0.28837 -0.46589 0.28733 -0.47144 0.28733 -0.47144 C 0.28629 -0.48485 0.28751 -0.49896 0.28421 -0.51168 C 0.28212 -0.52 0.27119 -0.53873 0.26667 -0.54751 C 0.25869 -0.56324 0.26876 -0.5385 0.26042 -0.55815 C 0.25921 -0.56092 0.25921 -0.56485 0.2573 -0.5667 C 0.25469 -0.56948 0.24775 -0.57087 0.24775 -0.57087 C 0.23542 -0.58636 0.19688 -0.57295 0.19688 -0.57295 C 0.15817 -0.5741 0.12882 -0.57549 0.09219 -0.5815 C 0.07917 -0.57526 0.04775 -0.5741 0.03334 -0.57295 C 0.02344 -0.57942 0.01251 -0.57919 0.00174 -0.5815 C -0.06076 -0.5778 -0.12308 -0.58035 -0.18558 -0.57711 C -0.18767 -0.57642 -0.18975 -0.57526 -0.19201 -0.57503 C -0.20104 -0.57387 -0.21006 -0.57549 -0.21892 -0.57295 C -0.22048 -0.57248 -0.21961 -0.56855 -0.22048 -0.5667 C -0.22395 -0.55884 -0.22829 -0.54983 -0.23333 -0.54335 C -0.23854 -0.50104 -0.23506 -0.45826 -0.2427 -0.41642 C -0.24357 -0.39191 -0.23958 -0.35214 -0.25555 -0.33202 C -0.25607 -0.32994 -0.25624 -0.32763 -0.25711 -0.32555 C -0.25885 -0.32116 -0.26215 -0.31769 -0.26336 -0.31283 C -0.26562 -0.30358 -0.26683 -0.2978 -0.27135 -0.28971 C -0.27795 -0.25341 -0.30711 -0.25942 -0.33003 -0.25803 C -0.3677 -0.27422 -0.34183 -0.26381 -0.43958 -0.25803 C -0.446 -0.25757 -0.4493 -0.24717 -0.45381 -0.24116 C -0.45486 -0.23977 -0.45711 -0.23676 -0.45711 -0.23676 C -0.45763 -0.23468 -0.45885 -0.2326 -0.45868 -0.23052 C -0.45833 -0.22543 -0.45642 -0.22081 -0.45555 -0.21572 C -0.45468 -0.21087 -0.45538 -0.20555 -0.45381 -0.20092 C -0.45312 -0.19861 -0.45069 -0.19815 -0.44913 -0.19676 C -0.44183 -0.18243 -0.44531 -0.18774 -0.43958 -0.17965 C -0.43368 -0.15607 -0.39791 -0.15977 -0.38402 -0.15861 C -0.36701 -0.16624 -0.33003 -0.15653 -0.33003 -0.15653 C -0.31597 -0.15029 -0.29965 -0.14983 -0.28715 -0.16069 C -0.28611 -0.16277 -0.28576 -0.16624 -0.28402 -0.16717 C -0.27795 -0.1704 -0.25156 -0.17272 -0.246 -0.17341 C -0.24236 -0.17803 -0.23854 -0.18173 -0.23489 -0.18613 C -0.23211 -0.18936 -0.2269 -0.19676 -0.2269 -0.19676 C -0.1934 -0.19468 -0.19774 -0.19445 -0.17447 -0.19884 C -0.16388 -0.19792 -0.15104 -0.20324 -0.1427 -0.19445 C -0.14131 -0.19283 -0.14097 -0.18983 -0.13958 -0.18821 C -0.1302 -0.1778 -0.13611 -0.18983 -0.13003 -0.17965 C -0.12604 -0.17295 -0.12569 -0.1667 -0.12378 -0.15861 C -0.12274 -0.15422 -0.12048 -0.14589 -0.12048 -0.14589 C -0.12256 -0.12509 -0.12447 -0.10405 -0.11736 -0.08462 C -0.11597 -0.07353 -0.11562 -0.06289 -0.10937 -0.05503 C -0.1092 -0.05457 -0.10711 -0.04162 -0.10624 -0.04023 C -0.10503 -0.03838 -0.10295 -0.03769 -0.10156 -0.03607 C -0.08107 -0.0141 -0.07534 -0.01549 -0.04756 -0.01272 C -0.04114 -0.01063 -0.03489 -0.00855 -0.02847 -0.00647 C -0.02708 -0.00601 -0.02673 -0.003 -0.02534 -0.00208 C -0.02343 -0.00069 -0.021 -0.00069 -0.01892 2.71676E-6 C -0.01024 0.00786 -0.01614 0.00463 9.44444E-6 2.71676E-6 Z " pathEditMode="relative" ptsTypes="ffffffffffffffffffffffffffffffffffffffffffffffffffffffffffffffffffff">
                                      <p:cBhvr>
                                        <p:cTn id="38" dur="100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6.35838E-7 C -0.00312 -0.01318 -0.0026 -0.02659 0.00313 -0.03815 C 0.00521 -0.04855 0.00695 -0.05572 0.01268 -0.06358 C 0.01459 -0.07352 0.01667 -0.08347 0.0191 -0.09318 C 0.01806 -0.09526 0.01563 -0.09688 0.01597 -0.09942 C 0.01684 -0.10428 0.02222 -0.11214 0.02222 -0.11214 C 0.0217 -0.11491 0.02066 -0.11769 0.02066 -0.12069 C 0.02066 -0.12508 0.02952 -0.14543 0.03177 -0.14797 C 0.03837 -0.15537 0.04966 -0.15537 0.05712 -0.15653 C 0.08038 -0.17156 0.09358 -0.1711 0.12066 -0.17341 C 0.12657 -0.17503 0.13264 -0.1748 0.1382 -0.17757 C 0.13976 -0.17849 0.14566 -0.18936 0.14931 -0.19237 C 0.14983 -0.19445 0.14983 -0.19699 0.15087 -0.19884 C 0.15313 -0.20277 0.15868 -0.20948 0.15868 -0.20948 C 0.15886 -0.21017 0.16129 -0.22289 0.16198 -0.22428 C 0.16372 -0.22867 0.16823 -0.23676 0.16823 -0.23676 C 0.16875 -0.24023 0.16979 -0.2437 0.16979 -0.2474 C 0.16979 -0.24971 0.16823 -0.25156 0.16823 -0.25387 C 0.16823 -0.25711 0.17066 -0.26543 0.17153 -0.26867 C 0.17049 -0.29271 0.16736 -0.31907 0.17309 -0.34266 C 0.17535 -0.38312 0.18837 -0.4474 0.16667 -0.47792 C 0.16476 -0.48855 0.16233 -0.4978 0.15868 -0.50751 C 0.15643 -0.51977 0.15382 -0.52855 0.14445 -0.53271 C 0.1382 -0.5415 0.14167 -0.54428 0.13177 -0.54751 C 0.12344 -0.55537 0.129 -0.55121 0.11424 -0.55607 C 0.11216 -0.55676 0.10799 -0.55815 0.10799 -0.55815 C 0.03021 -0.55745 -0.04757 -0.55607 -0.12534 -0.55607 C -0.33125 -0.55607 -0.2467 -0.56855 -0.33489 -0.55399 C -0.3375 -0.55052 -0.34028 -0.54682 -0.34288 -0.54335 C -0.35069 -0.53295 -0.34705 -0.5274 -0.35555 -0.52023 C -0.3592 -0.50497 -0.35364 -0.52277 -0.36354 -0.50959 C -0.36475 -0.50797 -0.36423 -0.50497 -0.3651 -0.50312 C -0.36632 -0.50058 -0.36823 -0.49896 -0.36979 -0.49688 C -0.37274 -0.48532 -0.371 -0.49225 -0.37465 -0.47352 C -0.37517 -0.47075 -0.37621 -0.4652 -0.37621 -0.4652 C -0.375 -0.43144 -0.37274 -0.39699 -0.37778 -0.3637 C -0.37986 -0.34913 -0.38472 -0.33595 -0.38732 -0.32138 C -0.38784 -0.31237 -0.38593 -0.27491 -0.39357 -0.26636 C -0.39687 -0.26266 -0.40225 -0.2615 -0.40625 -0.26011 C -0.41475 -0.25271 -0.42153 -0.24439 -0.43177 -0.24115 C -0.47621 -0.24347 -0.52222 -0.25086 -0.5651 -0.2326 C -0.56614 -0.23052 -0.56684 -0.22821 -0.56823 -0.22636 C -0.56962 -0.22451 -0.5717 -0.22381 -0.57291 -0.22196 C -0.57534 -0.21826 -0.57725 -0.21364 -0.57934 -0.20948 C -0.58021 -0.20786 -0.58142 -0.20647 -0.58246 -0.20508 C -0.58003 -0.19537 -0.58038 -0.18636 -0.57621 -0.17757 C -0.57187 -0.15537 -0.56962 -0.14936 -0.55243 -0.14173 C -0.53767 -0.14797 -0.53055 -0.13387 -0.51736 -0.13318 C -0.49514 -0.13179 -0.47291 -0.13179 -0.45069 -0.1311 C -0.4467 -0.13156 -0.41996 -0.13318 -0.41267 -0.13549 C -0.40694 -0.13734 -0.40104 -0.14196 -0.39514 -0.14381 C -0.38975 -0.15491 -0.37569 -0.16555 -0.36666 -0.17133 C -0.36354 -0.17341 -0.36215 -0.17942 -0.35868 -0.17988 C -0.34392 -0.18196 -0.32899 -0.18127 -0.31423 -0.18196 C -0.28854 -0.17965 -0.29531 -0.1815 -0.27291 -0.17549 C -0.26753 -0.1741 -0.25712 -0.16925 -0.25712 -0.16925 C -0.24774 -0.15676 -0.24201 -0.15006 -0.23802 -0.13318 C -0.2375 -0.11769 -0.23715 -0.10219 -0.23646 -0.0867 C -0.23611 -0.07838 -0.23576 -0.06982 -0.23489 -0.0615 C -0.23403 -0.05295 -0.23281 -0.05665 -0.23021 -0.04878 C -0.22795 -0.04208 -0.22778 -0.03514 -0.22378 -0.02959 C -0.20972 -0.0104 -0.1842 -0.00647 -0.1651 -0.00231 C -0.15659 0.00162 -0.14982 0.00671 -0.14132 0.01041 C -0.12934 0.01572 -0.11562 0.01711 -0.10312 0.01896 C -0.07812 0.03006 -0.04757 0.01364 -0.02222 0.01041 C -0.02014 0.00971 -0.01788 0.00925 -0.0158 0.00833 C -0.0125 0.00717 -0.00625 0.00416 -0.00625 0.00416 C -0.00243 -0.0037 -0.00486 -0.00347 -1.66667E-6 -6.35838E-7 Z " pathEditMode="relative" ptsTypes="ffffffffffffffffffffffffffffffffffffffffffffffffffffffffffffffffffff">
                                      <p:cBhvr>
                                        <p:cTn id="40" dur="10000" fill="hold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77521E-7 C 0.00156 -0.00647 0.00069 -0.01387 0.00295 -0.01988 C 0.00764 -0.0326 0.02361 -0.02682 0.0342 -0.02775 C 0.05729 -0.03307 0.07899 -0.0326 0.10295 -0.03376 C 0.11701 -0.03792 0.1217 -0.04047 0.12986 -0.0555 C 0.1342 -0.07585 0.13333 -0.08649 0.14618 -0.09921 C 0.14948 -0.12488 0.14896 -0.12234 0.14774 -0.15888 C 0.14896 -0.18779 0.15347 -0.21669 0.14618 -0.24445 C 0.14549 -0.25508 0.14358 -0.26572 0.14323 -0.27636 C 0.14184 -0.31128 0.14983 -0.361 0.12378 -0.38367 C 0.12049 -0.40194 0.12431 -0.39662 0.11632 -0.40356 C 0.11389 -0.4172 0.10677 -0.41905 0.09705 -0.42137 C 0.07969 -0.42113 -0.12743 -0.4105 -0.16424 -0.42345 C -0.2224 -0.42229 -0.27465 -0.42021 -0.33142 -0.41743 C -0.33299 -0.41813 -0.33438 -0.41951 -0.33594 -0.41951 C -0.34236 -0.41951 -0.34896 -0.41905 -0.35521 -0.41743 C -0.36354 -0.41535 -0.36389 -0.40124 -0.3717 -0.39754 C -0.37465 -0.39361 -0.37743 -0.39061 -0.37917 -0.38552 C -0.38038 -0.38182 -0.38212 -0.37372 -0.38212 -0.37372 C -0.38264 -0.35522 -0.38247 -0.33649 -0.38368 -0.31799 C -0.38385 -0.31452 -0.38628 -0.31151 -0.38663 -0.30804 C -0.38924 -0.28307 -0.38924 -0.25902 -0.3941 -0.2345 C -0.39462 -0.2271 -0.39427 -0.2197 -0.39549 -0.21253 C -0.39583 -0.21068 -0.39826 -0.21045 -0.39861 -0.2086 C -0.39948 -0.20328 -0.3934 -0.19588 -0.39115 -0.19264 C -0.39288 -0.18293 -0.39392 -0.179 -0.39861 -0.1709 C -0.40139 -0.15865 -0.40469 -0.15471 -0.41198 -0.145 C -0.41441 -0.14176 -0.41788 -0.13321 -0.41788 -0.13321 C -0.42934 -0.13783 -0.42847 -0.12164 -0.43889 -0.11725 C -0.44549 -0.11147 -0.45278 -0.10985 -0.45972 -0.10522 C -0.48264 -0.1073 -0.47795 -0.10777 -0.4941 -0.11332 C -0.5026 -0.11262 -0.51111 -0.11285 -0.51944 -0.11124 C -0.52118 -0.11077 -0.5224 -0.10823 -0.52396 -0.1073 C -0.52969 -0.10383 -0.53559 -0.10222 -0.54184 -0.10129 C -0.55729 -0.09875 -0.56892 -0.09852 -0.58507 -0.09736 C -0.5934 -0.09204 -0.59288 -0.09135 -0.59705 -0.0814 C -0.59878 -0.07724 -0.60295 -0.06938 -0.60295 -0.06938 C -0.60017 -0.05434 -0.59757 -0.03954 -0.59253 -0.02567 C -0.58941 -0.003 -0.59184 -0.00277 -0.5776 0.00209 C -0.54132 -0.00508 -0.46823 0.00047 -0.44931 -2.77521E-7 C -0.44375 -0.00138 -0.43837 -0.00254 -0.43281 -0.00393 C -0.43073 -0.00439 -0.43125 -0.00948 -0.42986 -0.01179 C -0.42604 -0.0178 -0.41615 -0.02335 -0.41042 -0.02567 C -0.39722 -0.0444 -0.37604 -0.04209 -0.35833 -0.04371 C -0.33559 -0.04232 -0.31337 -0.04186 -0.29115 -0.03561 C -0.2901 -0.03376 -0.28924 -0.03168 -0.28802 -0.02983 C -0.28559 -0.02636 -0.28056 -0.01988 -0.28056 -0.01988 C -0.27726 -0.00555 -0.28194 -0.02289 -0.27465 -0.00786 C -0.27118 -0.00092 -0.2717 0.00764 -0.26719 0.01411 C -0.26302 0.0377 -0.26701 0.07239 -0.25833 0.09159 C -0.2566 0.09552 -0.2533 0.09806 -0.25087 0.10153 C -0.25 0.10477 -0.24809 0.11309 -0.24635 0.11541 C -0.24358 0.11911 -0.23906 0.1198 -0.23594 0.12327 C -0.22917 0.13067 -0.22031 0.13113 -0.21198 0.1353 C -0.20174 0.14038 -0.20069 0.14154 -0.18802 0.14316 C -0.18247 0.14593 -0.17899 0.14802 -0.17326 0.14524 C -0.15885 0.15195 -0.14444 0.14778 -0.12986 0.14524 C -0.10087 0.1464 -0.07483 0.15172 -0.04774 0.13923 C -0.04358 0.13345 -0.04167 0.12813 -0.03594 0.12535 C -0.03212 0.12049 -0.02882 0.11679 -0.02535 0.11147 C -0.02309 0.10801 -0.01788 0.10153 -0.01788 0.10153 C -0.01319 0.08118 -0.02049 0.11101 -0.01354 0.0895 C -0.01111 0.0821 -0.01094 0.07655 -0.00747 0.06962 C -0.0059 0.04603 -8.33333E-7 0.02382 -8.33333E-7 -2.77521E-7 Z " pathEditMode="relative" ptsTypes="ffffffffffffffffffffffffffffffffffffffffffffffffffffffffffffffff">
                                      <p:cBhvr>
                                        <p:cTn id="42" dur="10000" fill="hold"/>
                                        <p:tgtEl>
                                          <p:spTgt spid="6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66327E-6 C 0.00208 -0.01041 0.00694 -0.01827 0.01042 -0.02776 C 0.01163 -0.03932 0.01354 -0.05019 0.01493 -0.06175 C 0.01597 -0.09575 0.01806 -0.12905 0.01944 -0.16305 C 0.01875 -0.18039 0.01927 -0.22942 0.01198 -0.24862 C 0.00868 -0.2574 0.00486 -0.2655 0.00156 -0.27429 C -2.5E-6 -0.2914 -0.00295 -0.30736 -0.0059 -0.32401 C -0.0033 -0.33557 -0.0099 -0.33997 -0.01632 -0.34598 C -0.02483 -0.35384 -0.03403 -0.35962 -0.04323 -0.36587 C -0.05017 -0.36517 -0.05712 -0.36541 -0.06406 -0.36379 C -0.0809 -0.36009 -0.06094 -0.36055 -0.07465 -0.35592 C -0.07899 -0.35454 -0.08351 -0.35454 -0.08802 -0.35384 C -0.10087 -0.35454 -0.11406 -0.35269 -0.12674 -0.35592 C -0.12882 -0.35639 -0.12708 -0.36171 -0.1283 -0.36379 C -0.13056 -0.36749 -0.13524 -0.36679 -0.13872 -0.36795 C -0.15747 -0.36702 -0.17969 -0.37026 -0.19844 -0.36379 C -0.20573 -0.37396 -0.19688 -0.36448 -0.20451 -0.36379 C -0.22535 -0.36194 -0.24635 -0.36263 -0.26719 -0.36194 C -0.27882 -0.35962 -0.28559 -0.35754 -0.29392 -0.34598 C -0.30434 -0.35084 -0.29288 -0.34598 -0.31337 -0.34991 C -0.32292 -0.35176 -0.33212 -0.35916 -0.34167 -0.35986 C -0.3566 -0.36101 -0.37153 -0.36124 -0.38646 -0.36194 C -0.39965 -0.36726 -0.39826 -0.36564 -0.41788 -0.36379 C -0.41892 -0.36517 -0.41944 -0.36772 -0.42083 -0.36795 C -0.42292 -0.36841 -0.42465 -0.3661 -0.42674 -0.36587 C -0.4342 -0.36471 -0.44167 -0.36448 -0.44913 -0.36379 C -0.45069 -0.36517 -0.45174 -0.36795 -0.45365 -0.36795 C -0.46076 -0.36795 -0.46753 -0.36332 -0.47465 -0.36194 C -0.48247 -0.35824 -0.49063 -0.35754 -0.49844 -0.35384 C -0.50122 -0.34066 -0.50573 -0.32748 -0.50747 -0.31406 C -0.50868 -0.30481 -0.50903 -0.29325 -0.51181 -0.28423 C -0.51615 -0.27059 -0.52257 -0.25902 -0.52535 -0.24468 C -0.52656 -0.21924 -0.53038 -0.17415 -0.54167 -0.15102 C -0.54219 -0.13645 -0.54184 -0.12188 -0.54323 -0.10731 C -0.5434 -0.105 -0.54531 -0.10361 -0.54618 -0.10153 C -0.55122 -0.08835 -0.5559 -0.07424 -0.56563 -0.06568 C -0.56997 -0.05666 -0.57465 -0.05481 -0.58212 -0.05181 C -0.60278 -0.05389 -0.62257 -0.05296 -0.64323 -0.05574 C -0.66476 -0.04579 -0.6941 -0.04325 -0.71632 -0.04186 C -0.72274 -0.03284 -0.72014 -0.03007 -0.72986 -0.02382 C -0.73142 -0.01689 -0.73351 -0.01295 -0.73733 -0.00787 C -0.73785 -0.00602 -0.73872 -0.00417 -0.73872 -0.00208 C -0.73819 0.00925 -0.7375 0.02058 -0.73576 0.03168 C -0.73472 0.03816 -0.72795 0.04001 -0.72378 0.04371 C -0.71788 0.04879 -0.70347 0.05041 -0.69705 0.05157 C -0.67292 0.06267 -0.69115 0.0555 -0.64028 0.05758 C -0.63542 0.0599 -0.63021 0.06128 -0.62535 0.0636 C -0.59236 0.06128 -0.56528 0.06683 -0.53872 0.04371 C -0.52986 0.02544 -0.51632 0.02775 -0.50139 0.0259 C -0.48108 0.01619 -0.43767 0.02821 -0.41337 0.02983 C -0.40313 0.03885 -0.40434 0.04556 -0.39844 0.05758 C -0.39236 0.08372 -0.4026 0.14708 -0.38958 0.17298 C -0.38681 0.1783 -0.38472 0.17692 -0.38056 0.18085 C -0.37552 0.1857 -0.37326 0.18987 -0.36719 0.19287 C -0.36337 0.19773 -0.36007 0.19866 -0.35521 0.20074 C -0.34063 0.21346 -0.32257 0.20976 -0.3059 0.21068 C -0.24983 0.20976 -0.2158 0.21415 -0.16858 0.20444 C -0.15851 0.19565 -0.16233 0.20004 -0.1566 0.19287 C -0.15573 0.17137 -0.1566 0.15148 -0.14774 0.13321 C -0.14497 0.11933 -0.14479 0.10569 -0.13872 0.09343 C -0.13819 0.09135 -0.1375 0.0895 -0.13733 0.08742 C -0.13646 0.07608 -0.13785 0.06452 -0.13576 0.05365 C -0.13299 0.03931 -0.10191 0.04001 -0.1 0.03977 C -0.07847 0.03769 -0.05712 0.03422 -0.03576 0.02983 C -0.03108 0.0259 -0.0309 0.02659 -0.0283 0.01989 C -0.0276 0.01804 -0.02778 0.01549 -0.02674 0.01387 C -0.02188 0.00601 -0.01441 0.0037 -0.00747 0.00208 C -0.00208 -0.00301 -0.00451 -0.00324 -2.5E-6 3.66327E-6 Z " pathEditMode="relative" ptsTypes="ffffffffffffffffffffffffffffffffffffffffffffffffffffffffffffffffffff">
                                      <p:cBhvr>
                                        <p:cTn id="44" dur="10000" fill="hold"/>
                                        <p:tgtEl>
                                          <p:spTgt spid="6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2" grpId="0" animBg="1"/>
      <p:bldP spid="617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 highlightClick="1"/>
          </p:cNvPr>
          <p:cNvSpPr/>
          <p:nvPr/>
        </p:nvSpPr>
        <p:spPr>
          <a:xfrm>
            <a:off x="251520" y="745740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Как называется коэффициент </a:t>
            </a: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пропорциональности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>
            <a:hlinkClick r:id="rId2" action="ppaction://hlinksldjump" highlightClick="1"/>
          </p:cNvPr>
          <p:cNvSpPr/>
          <p:nvPr/>
        </p:nvSpPr>
        <p:spPr>
          <a:xfrm>
            <a:off x="319030" y="1501840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 каких единицах измеряется проводимость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>
            <a:hlinkClick r:id="" action="ppaction://noaction" highlightClick="1"/>
          </p:cNvPr>
          <p:cNvSpPr/>
          <p:nvPr/>
        </p:nvSpPr>
        <p:spPr>
          <a:xfrm>
            <a:off x="346480" y="2215965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Как называется величина обратная проводимости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>
            <a:hlinkClick r:id="" action="ppaction://noaction" highlightClick="1"/>
          </p:cNvPr>
          <p:cNvSpPr/>
          <p:nvPr/>
        </p:nvSpPr>
        <p:spPr>
          <a:xfrm>
            <a:off x="312143" y="2991060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Сформулируйте закон Ома для участка цепи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>
            <a:hlinkClick r:id="" action="ppaction://noaction" highlightClick="1"/>
          </p:cNvPr>
          <p:cNvSpPr/>
          <p:nvPr/>
        </p:nvSpPr>
        <p:spPr>
          <a:xfrm>
            <a:off x="346480" y="3773507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Запишите математически закон Ома для участка цепи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6480" y="4519784"/>
            <a:ext cx="8626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Что показывает </a:t>
            </a:r>
            <a:r>
              <a:rPr kumimoji="0" lang="el-GR" sz="24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ρ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37321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 СИ единицей измерения  удельного сопротивления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является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9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74722" y="662766"/>
            <a:ext cx="8270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Работа тока на участке цепи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равна …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900" y="2930026"/>
            <a:ext cx="8270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Мощность тока - это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4722" y="1614147"/>
            <a:ext cx="83635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Запишем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несколько вариантов формулы для расчета работы тока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900" y="5169817"/>
            <a:ext cx="8270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Сформулируйте закон Джоуля-Ленца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0828" y="6165304"/>
            <a:ext cx="8270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Запишите математически закон Джоуля-Ленца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0232" y="3804999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Запишите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несколько вариантов формулы для расчета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мощности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тока:</a:t>
            </a:r>
          </a:p>
        </p:txBody>
      </p:sp>
    </p:spTree>
    <p:extLst>
      <p:ext uri="{BB962C8B-B14F-4D97-AF65-F5344CB8AC3E}">
        <p14:creationId xmlns:p14="http://schemas.microsoft.com/office/powerpoint/2010/main" val="257624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C:\Users\ВЛАДИМИР\Pictures\33571419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404813"/>
            <a:ext cx="8353425" cy="6088062"/>
          </a:xfrm>
          <a:solidFill>
            <a:srgbClr val="FEFC96"/>
          </a:solidFill>
        </p:spPr>
      </p:pic>
      <p:sp>
        <p:nvSpPr>
          <p:cNvPr id="4" name="Прямоугольник 3"/>
          <p:cNvSpPr/>
          <p:nvPr/>
        </p:nvSpPr>
        <p:spPr>
          <a:xfrm>
            <a:off x="1908175" y="2997200"/>
            <a:ext cx="5754688" cy="1016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noFill/>
                </a:ln>
                <a:solidFill>
                  <a:srgbClr val="FFFF9F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Cambria" pitchFamily="18" charset="0"/>
                <a:ea typeface="+mn-ea"/>
                <a:cs typeface="+mn-cs"/>
              </a:rPr>
              <a:t>Решение задач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FF9F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111620" name="Picture 4" descr="D:\Мои рисунки\Picture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981075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136045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981" y="260648"/>
            <a:ext cx="8482884" cy="16561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1939305"/>
            <a:ext cx="6124575" cy="409575"/>
          </a:xfrm>
          <a:prstGeom prst="rect">
            <a:avLst/>
          </a:prstGeom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34" y="3904840"/>
            <a:ext cx="8163731" cy="1777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3" y="5805264"/>
            <a:ext cx="431379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16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49" y="2924944"/>
            <a:ext cx="867601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93096"/>
            <a:ext cx="355209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589240"/>
            <a:ext cx="3643599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212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87438" y="2205038"/>
            <a:ext cx="7127875" cy="2124075"/>
          </a:xfrm>
          <a:prstGeom prst="rect">
            <a:avLst/>
          </a:prstGeom>
          <a:solidFill>
            <a:srgbClr val="E4F7FC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kern="0" dirty="0">
                <a:solidFill>
                  <a:srgbClr val="C00000"/>
                </a:solidFill>
                <a:latin typeface="Cambria" pitchFamily="18" charset="0"/>
              </a:rPr>
              <a:t>Под действием каких сил движутся электроны по замкнутой цепи?</a:t>
            </a:r>
            <a:endParaRPr lang="ru-RU" b="1" kern="0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331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5"/>
          <p:cNvSpPr>
            <a:spLocks noChangeArrowheads="1"/>
          </p:cNvSpPr>
          <p:nvPr/>
        </p:nvSpPr>
        <p:spPr bwMode="auto">
          <a:xfrm>
            <a:off x="4140200" y="330200"/>
            <a:ext cx="4637088" cy="3308350"/>
          </a:xfrm>
          <a:prstGeom prst="rect">
            <a:avLst/>
          </a:prstGeom>
          <a:solidFill>
            <a:srgbClr val="FF9966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00007D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2" name="Line 6"/>
          <p:cNvSpPr>
            <a:spLocks noChangeShapeType="1"/>
          </p:cNvSpPr>
          <p:nvPr/>
        </p:nvSpPr>
        <p:spPr bwMode="auto">
          <a:xfrm>
            <a:off x="4468813" y="981075"/>
            <a:ext cx="4148137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3" name="Line 7"/>
          <p:cNvSpPr>
            <a:spLocks noChangeShapeType="1"/>
          </p:cNvSpPr>
          <p:nvPr/>
        </p:nvSpPr>
        <p:spPr bwMode="auto">
          <a:xfrm flipV="1">
            <a:off x="4497388" y="1706563"/>
            <a:ext cx="4151312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>
            <a:off x="4468813" y="2492375"/>
            <a:ext cx="41529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5" name="Line 11"/>
          <p:cNvSpPr>
            <a:spLocks noChangeShapeType="1"/>
          </p:cNvSpPr>
          <p:nvPr/>
        </p:nvSpPr>
        <p:spPr bwMode="auto">
          <a:xfrm>
            <a:off x="4468813" y="3214688"/>
            <a:ext cx="416401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6" name="Text Box 12"/>
          <p:cNvSpPr txBox="1">
            <a:spLocks noChangeArrowheads="1"/>
          </p:cNvSpPr>
          <p:nvPr/>
        </p:nvSpPr>
        <p:spPr bwMode="auto">
          <a:xfrm>
            <a:off x="4522788" y="446088"/>
            <a:ext cx="4254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kern="0" dirty="0">
                <a:solidFill>
                  <a:sysClr val="windowText" lastClr="000000"/>
                </a:solidFill>
                <a:latin typeface="Arial" charset="0"/>
              </a:rPr>
              <a:t>Внешний участок</a:t>
            </a:r>
          </a:p>
        </p:txBody>
      </p:sp>
      <p:sp>
        <p:nvSpPr>
          <p:cNvPr id="87" name="Line 13"/>
          <p:cNvSpPr>
            <a:spLocks noChangeShapeType="1"/>
          </p:cNvSpPr>
          <p:nvPr/>
        </p:nvSpPr>
        <p:spPr bwMode="auto">
          <a:xfrm flipV="1">
            <a:off x="6516688" y="981075"/>
            <a:ext cx="165100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8" name="Line 14"/>
          <p:cNvSpPr>
            <a:spLocks noChangeShapeType="1"/>
          </p:cNvSpPr>
          <p:nvPr/>
        </p:nvSpPr>
        <p:spPr bwMode="auto">
          <a:xfrm>
            <a:off x="6497638" y="1703388"/>
            <a:ext cx="12223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9" name="Line 15"/>
          <p:cNvSpPr>
            <a:spLocks noChangeShapeType="1"/>
          </p:cNvSpPr>
          <p:nvPr/>
        </p:nvSpPr>
        <p:spPr bwMode="auto">
          <a:xfrm>
            <a:off x="6526213" y="2492375"/>
            <a:ext cx="12223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0" name="Line 16"/>
          <p:cNvSpPr>
            <a:spLocks noChangeShapeType="1"/>
          </p:cNvSpPr>
          <p:nvPr/>
        </p:nvSpPr>
        <p:spPr bwMode="auto">
          <a:xfrm>
            <a:off x="6497638" y="3214688"/>
            <a:ext cx="12223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1" name="Rectangle 20"/>
          <p:cNvSpPr>
            <a:spLocks noChangeArrowheads="1"/>
          </p:cNvSpPr>
          <p:nvPr/>
        </p:nvSpPr>
        <p:spPr bwMode="auto">
          <a:xfrm>
            <a:off x="219075" y="2709863"/>
            <a:ext cx="4497388" cy="3814762"/>
          </a:xfrm>
          <a:prstGeom prst="rect">
            <a:avLst/>
          </a:prstGeom>
          <a:solidFill>
            <a:srgbClr val="CCCCE6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00007D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2" name="Line 21"/>
          <p:cNvSpPr>
            <a:spLocks noChangeShapeType="1"/>
          </p:cNvSpPr>
          <p:nvPr/>
        </p:nvSpPr>
        <p:spPr bwMode="auto">
          <a:xfrm flipV="1">
            <a:off x="404813" y="4000500"/>
            <a:ext cx="4064000" cy="793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3" name="Line 22"/>
          <p:cNvSpPr>
            <a:spLocks noChangeShapeType="1"/>
          </p:cNvSpPr>
          <p:nvPr/>
        </p:nvSpPr>
        <p:spPr bwMode="auto">
          <a:xfrm flipV="1">
            <a:off x="401638" y="4770438"/>
            <a:ext cx="406717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4" name="Line 23"/>
          <p:cNvSpPr>
            <a:spLocks noChangeShapeType="1"/>
          </p:cNvSpPr>
          <p:nvPr/>
        </p:nvSpPr>
        <p:spPr bwMode="auto">
          <a:xfrm>
            <a:off x="400050" y="5532438"/>
            <a:ext cx="4068763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5" name="Line 24"/>
          <p:cNvSpPr>
            <a:spLocks noChangeShapeType="1"/>
          </p:cNvSpPr>
          <p:nvPr/>
        </p:nvSpPr>
        <p:spPr bwMode="auto">
          <a:xfrm>
            <a:off x="388938" y="6292850"/>
            <a:ext cx="4079875" cy="3651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6" name="Text Box 25"/>
          <p:cNvSpPr txBox="1">
            <a:spLocks noChangeArrowheads="1"/>
          </p:cNvSpPr>
          <p:nvPr/>
        </p:nvSpPr>
        <p:spPr bwMode="auto">
          <a:xfrm>
            <a:off x="265113" y="3241675"/>
            <a:ext cx="4254500" cy="396875"/>
          </a:xfrm>
          <a:prstGeom prst="rect">
            <a:avLst/>
          </a:prstGeom>
          <a:solidFill>
            <a:srgbClr val="CCCCE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kern="0">
                <a:solidFill>
                  <a:sysClr val="windowText" lastClr="000000"/>
                </a:solidFill>
                <a:latin typeface="Arial" charset="0"/>
              </a:rPr>
              <a:t>Внутренний участок</a:t>
            </a:r>
          </a:p>
        </p:txBody>
      </p:sp>
      <p:sp>
        <p:nvSpPr>
          <p:cNvPr id="97" name="Line 26"/>
          <p:cNvSpPr>
            <a:spLocks noChangeShapeType="1"/>
          </p:cNvSpPr>
          <p:nvPr/>
        </p:nvSpPr>
        <p:spPr bwMode="auto">
          <a:xfrm>
            <a:off x="2451100" y="4000500"/>
            <a:ext cx="122238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8" name="Line 27"/>
          <p:cNvSpPr>
            <a:spLocks noChangeShapeType="1"/>
          </p:cNvSpPr>
          <p:nvPr/>
        </p:nvSpPr>
        <p:spPr bwMode="auto">
          <a:xfrm>
            <a:off x="2439988" y="4770438"/>
            <a:ext cx="12223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9" name="Line 28"/>
          <p:cNvSpPr>
            <a:spLocks noChangeShapeType="1"/>
          </p:cNvSpPr>
          <p:nvPr/>
        </p:nvSpPr>
        <p:spPr bwMode="auto">
          <a:xfrm>
            <a:off x="2430463" y="5532438"/>
            <a:ext cx="12223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0" name="Line 29"/>
          <p:cNvSpPr>
            <a:spLocks noChangeShapeType="1"/>
          </p:cNvSpPr>
          <p:nvPr/>
        </p:nvSpPr>
        <p:spPr bwMode="auto">
          <a:xfrm>
            <a:off x="2439988" y="6294438"/>
            <a:ext cx="122237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101" name="Group 34"/>
          <p:cNvGrpSpPr>
            <a:grpSpLocks/>
          </p:cNvGrpSpPr>
          <p:nvPr/>
        </p:nvGrpSpPr>
        <p:grpSpPr bwMode="auto">
          <a:xfrm>
            <a:off x="5095875" y="1703388"/>
            <a:ext cx="685800" cy="444500"/>
            <a:chOff x="3321" y="1336"/>
            <a:chExt cx="432" cy="280"/>
          </a:xfrm>
        </p:grpSpPr>
        <p:sp>
          <p:nvSpPr>
            <p:cNvPr id="102" name="Line 31"/>
            <p:cNvSpPr>
              <a:spLocks noChangeShapeType="1"/>
            </p:cNvSpPr>
            <p:nvPr/>
          </p:nvSpPr>
          <p:spPr bwMode="auto">
            <a:xfrm flipH="1">
              <a:off x="3469" y="1598"/>
              <a:ext cx="284" cy="0"/>
            </a:xfrm>
            <a:prstGeom prst="line">
              <a:avLst/>
            </a:prstGeom>
            <a:noFill/>
            <a:ln w="57150">
              <a:solidFill>
                <a:srgbClr val="00007D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aphicFrame>
          <p:nvGraphicFramePr>
            <p:cNvPr id="78919" name="Object 33"/>
            <p:cNvGraphicFramePr>
              <a:graphicFrameLocks noChangeAspect="1"/>
            </p:cNvGraphicFramePr>
            <p:nvPr/>
          </p:nvGraphicFramePr>
          <p:xfrm>
            <a:off x="3321" y="1336"/>
            <a:ext cx="19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46" name="Формула" r:id="rId3" imgW="177569" imgH="253670" progId="Equation.DSMT4">
                    <p:embed/>
                  </p:oleObj>
                </mc:Choice>
                <mc:Fallback>
                  <p:oleObj name="Формула" r:id="rId3" imgW="177569" imgH="25367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1" y="1336"/>
                          <a:ext cx="196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4" name="Group 39"/>
          <p:cNvGrpSpPr>
            <a:grpSpLocks/>
          </p:cNvGrpSpPr>
          <p:nvPr/>
        </p:nvGrpSpPr>
        <p:grpSpPr bwMode="auto">
          <a:xfrm>
            <a:off x="6599238" y="1016000"/>
            <a:ext cx="685800" cy="444500"/>
            <a:chOff x="3321" y="1336"/>
            <a:chExt cx="432" cy="280"/>
          </a:xfrm>
        </p:grpSpPr>
        <p:sp>
          <p:nvSpPr>
            <p:cNvPr id="105" name="Line 40"/>
            <p:cNvSpPr>
              <a:spLocks noChangeShapeType="1"/>
            </p:cNvSpPr>
            <p:nvPr/>
          </p:nvSpPr>
          <p:spPr bwMode="auto">
            <a:xfrm flipH="1">
              <a:off x="3469" y="1598"/>
              <a:ext cx="284" cy="0"/>
            </a:xfrm>
            <a:prstGeom prst="line">
              <a:avLst/>
            </a:prstGeom>
            <a:noFill/>
            <a:ln w="57150">
              <a:solidFill>
                <a:srgbClr val="00007D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aphicFrame>
          <p:nvGraphicFramePr>
            <p:cNvPr id="78917" name="Object 41"/>
            <p:cNvGraphicFramePr>
              <a:graphicFrameLocks noChangeAspect="1"/>
            </p:cNvGraphicFramePr>
            <p:nvPr/>
          </p:nvGraphicFramePr>
          <p:xfrm>
            <a:off x="3321" y="1336"/>
            <a:ext cx="19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47" name="Формула" r:id="rId5" imgW="177569" imgH="253670" progId="Equation.DSMT4">
                    <p:embed/>
                  </p:oleObj>
                </mc:Choice>
                <mc:Fallback>
                  <p:oleObj name="Формула" r:id="rId5" imgW="177569" imgH="25367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1" y="1336"/>
                          <a:ext cx="196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7" name="Group 45"/>
          <p:cNvGrpSpPr>
            <a:grpSpLocks/>
          </p:cNvGrpSpPr>
          <p:nvPr/>
        </p:nvGrpSpPr>
        <p:grpSpPr bwMode="auto">
          <a:xfrm>
            <a:off x="6011863" y="2492375"/>
            <a:ext cx="685800" cy="444500"/>
            <a:chOff x="3321" y="1336"/>
            <a:chExt cx="432" cy="280"/>
          </a:xfrm>
        </p:grpSpPr>
        <p:sp>
          <p:nvSpPr>
            <p:cNvPr id="108" name="Line 46"/>
            <p:cNvSpPr>
              <a:spLocks noChangeShapeType="1"/>
            </p:cNvSpPr>
            <p:nvPr/>
          </p:nvSpPr>
          <p:spPr bwMode="auto">
            <a:xfrm flipH="1">
              <a:off x="3469" y="1598"/>
              <a:ext cx="284" cy="0"/>
            </a:xfrm>
            <a:prstGeom prst="line">
              <a:avLst/>
            </a:prstGeom>
            <a:noFill/>
            <a:ln w="57150">
              <a:solidFill>
                <a:srgbClr val="00007D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aphicFrame>
          <p:nvGraphicFramePr>
            <p:cNvPr id="78915" name="Object 47"/>
            <p:cNvGraphicFramePr>
              <a:graphicFrameLocks noChangeAspect="1"/>
            </p:cNvGraphicFramePr>
            <p:nvPr/>
          </p:nvGraphicFramePr>
          <p:xfrm>
            <a:off x="3321" y="1336"/>
            <a:ext cx="19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48" name="Формула" r:id="rId7" imgW="177569" imgH="253670" progId="Equation.DSMT4">
                    <p:embed/>
                  </p:oleObj>
                </mc:Choice>
                <mc:Fallback>
                  <p:oleObj name="Формула" r:id="rId7" imgW="177569" imgH="25367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1" y="1336"/>
                          <a:ext cx="196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8873" name="Group 35"/>
          <p:cNvGrpSpPr>
            <a:grpSpLocks/>
          </p:cNvGrpSpPr>
          <p:nvPr/>
        </p:nvGrpSpPr>
        <p:grpSpPr bwMode="auto">
          <a:xfrm>
            <a:off x="5761038" y="1893888"/>
            <a:ext cx="358775" cy="360362"/>
            <a:chOff x="3741" y="1483"/>
            <a:chExt cx="226" cy="227"/>
          </a:xfrm>
        </p:grpSpPr>
        <p:sp>
          <p:nvSpPr>
            <p:cNvPr id="111" name="Oval 30"/>
            <p:cNvSpPr>
              <a:spLocks noChangeArrowheads="1"/>
            </p:cNvSpPr>
            <p:nvPr/>
          </p:nvSpPr>
          <p:spPr bwMode="auto">
            <a:xfrm>
              <a:off x="3741" y="1483"/>
              <a:ext cx="226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CC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12" name="Line 32"/>
            <p:cNvSpPr>
              <a:spLocks noChangeShapeType="1"/>
            </p:cNvSpPr>
            <p:nvPr/>
          </p:nvSpPr>
          <p:spPr bwMode="auto">
            <a:xfrm>
              <a:off x="3786" y="1598"/>
              <a:ext cx="129" cy="0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grpSp>
        <p:nvGrpSpPr>
          <p:cNvPr id="78874" name="Group 36"/>
          <p:cNvGrpSpPr>
            <a:grpSpLocks/>
          </p:cNvGrpSpPr>
          <p:nvPr/>
        </p:nvGrpSpPr>
        <p:grpSpPr bwMode="auto">
          <a:xfrm>
            <a:off x="7285038" y="1238250"/>
            <a:ext cx="358775" cy="360363"/>
            <a:chOff x="3741" y="1483"/>
            <a:chExt cx="226" cy="227"/>
          </a:xfrm>
        </p:grpSpPr>
        <p:sp>
          <p:nvSpPr>
            <p:cNvPr id="114" name="Oval 37"/>
            <p:cNvSpPr>
              <a:spLocks noChangeArrowheads="1"/>
            </p:cNvSpPr>
            <p:nvPr/>
          </p:nvSpPr>
          <p:spPr bwMode="auto">
            <a:xfrm>
              <a:off x="3741" y="1483"/>
              <a:ext cx="226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CC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15" name="Line 38"/>
            <p:cNvSpPr>
              <a:spLocks noChangeShapeType="1"/>
            </p:cNvSpPr>
            <p:nvPr/>
          </p:nvSpPr>
          <p:spPr bwMode="auto">
            <a:xfrm>
              <a:off x="3786" y="1598"/>
              <a:ext cx="129" cy="0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grpSp>
        <p:nvGrpSpPr>
          <p:cNvPr id="78875" name="Group 42"/>
          <p:cNvGrpSpPr>
            <a:grpSpLocks/>
          </p:cNvGrpSpPr>
          <p:nvPr/>
        </p:nvGrpSpPr>
        <p:grpSpPr bwMode="auto">
          <a:xfrm>
            <a:off x="6705600" y="2709863"/>
            <a:ext cx="358775" cy="360362"/>
            <a:chOff x="3741" y="1483"/>
            <a:chExt cx="226" cy="227"/>
          </a:xfrm>
        </p:grpSpPr>
        <p:sp>
          <p:nvSpPr>
            <p:cNvPr id="117" name="Oval 43"/>
            <p:cNvSpPr>
              <a:spLocks noChangeArrowheads="1"/>
            </p:cNvSpPr>
            <p:nvPr/>
          </p:nvSpPr>
          <p:spPr bwMode="auto">
            <a:xfrm>
              <a:off x="3741" y="1483"/>
              <a:ext cx="226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CC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18" name="Line 44"/>
            <p:cNvSpPr>
              <a:spLocks noChangeShapeType="1"/>
            </p:cNvSpPr>
            <p:nvPr/>
          </p:nvSpPr>
          <p:spPr bwMode="auto">
            <a:xfrm>
              <a:off x="3786" y="1598"/>
              <a:ext cx="129" cy="0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grpSp>
        <p:nvGrpSpPr>
          <p:cNvPr id="119" name="Group 48"/>
          <p:cNvGrpSpPr>
            <a:grpSpLocks/>
          </p:cNvGrpSpPr>
          <p:nvPr/>
        </p:nvGrpSpPr>
        <p:grpSpPr bwMode="auto">
          <a:xfrm>
            <a:off x="703263" y="4789488"/>
            <a:ext cx="685800" cy="444500"/>
            <a:chOff x="3321" y="1336"/>
            <a:chExt cx="432" cy="280"/>
          </a:xfrm>
        </p:grpSpPr>
        <p:sp>
          <p:nvSpPr>
            <p:cNvPr id="120" name="Line 49"/>
            <p:cNvSpPr>
              <a:spLocks noChangeShapeType="1"/>
            </p:cNvSpPr>
            <p:nvPr/>
          </p:nvSpPr>
          <p:spPr bwMode="auto">
            <a:xfrm flipH="1">
              <a:off x="3469" y="1598"/>
              <a:ext cx="284" cy="0"/>
            </a:xfrm>
            <a:prstGeom prst="line">
              <a:avLst/>
            </a:prstGeom>
            <a:noFill/>
            <a:ln w="57150">
              <a:solidFill>
                <a:srgbClr val="00007D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aphicFrame>
          <p:nvGraphicFramePr>
            <p:cNvPr id="78907" name="Object 50"/>
            <p:cNvGraphicFramePr>
              <a:graphicFrameLocks noChangeAspect="1"/>
            </p:cNvGraphicFramePr>
            <p:nvPr/>
          </p:nvGraphicFramePr>
          <p:xfrm>
            <a:off x="3321" y="1336"/>
            <a:ext cx="19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49" name="Формула" r:id="rId8" imgW="177569" imgH="253670" progId="Equation.DSMT4">
                    <p:embed/>
                  </p:oleObj>
                </mc:Choice>
                <mc:Fallback>
                  <p:oleObj name="Формула" r:id="rId8" imgW="177569" imgH="25367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1" y="1336"/>
                          <a:ext cx="196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2" name="Group 51"/>
          <p:cNvGrpSpPr>
            <a:grpSpLocks/>
          </p:cNvGrpSpPr>
          <p:nvPr/>
        </p:nvGrpSpPr>
        <p:grpSpPr bwMode="auto">
          <a:xfrm>
            <a:off x="2216150" y="4041775"/>
            <a:ext cx="714375" cy="444500"/>
            <a:chOff x="3094" y="1343"/>
            <a:chExt cx="450" cy="280"/>
          </a:xfrm>
        </p:grpSpPr>
        <p:sp>
          <p:nvSpPr>
            <p:cNvPr id="123" name="Line 52"/>
            <p:cNvSpPr>
              <a:spLocks noChangeShapeType="1"/>
            </p:cNvSpPr>
            <p:nvPr/>
          </p:nvSpPr>
          <p:spPr bwMode="auto">
            <a:xfrm flipH="1">
              <a:off x="3260" y="1598"/>
              <a:ext cx="284" cy="0"/>
            </a:xfrm>
            <a:prstGeom prst="line">
              <a:avLst/>
            </a:prstGeom>
            <a:noFill/>
            <a:ln w="57150">
              <a:solidFill>
                <a:srgbClr val="00007D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aphicFrame>
          <p:nvGraphicFramePr>
            <p:cNvPr id="78905" name="Object 53"/>
            <p:cNvGraphicFramePr>
              <a:graphicFrameLocks noChangeAspect="1"/>
            </p:cNvGraphicFramePr>
            <p:nvPr/>
          </p:nvGraphicFramePr>
          <p:xfrm>
            <a:off x="3094" y="1343"/>
            <a:ext cx="19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0" name="Формула" r:id="rId9" imgW="177569" imgH="253670" progId="Equation.DSMT4">
                    <p:embed/>
                  </p:oleObj>
                </mc:Choice>
                <mc:Fallback>
                  <p:oleObj name="Формула" r:id="rId9" imgW="177569" imgH="25367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94" y="1343"/>
                          <a:ext cx="196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5" name="Group 54"/>
          <p:cNvGrpSpPr>
            <a:grpSpLocks/>
          </p:cNvGrpSpPr>
          <p:nvPr/>
        </p:nvGrpSpPr>
        <p:grpSpPr bwMode="auto">
          <a:xfrm>
            <a:off x="1906588" y="5576888"/>
            <a:ext cx="685800" cy="444500"/>
            <a:chOff x="3321" y="1336"/>
            <a:chExt cx="432" cy="280"/>
          </a:xfrm>
        </p:grpSpPr>
        <p:sp>
          <p:nvSpPr>
            <p:cNvPr id="126" name="Line 55"/>
            <p:cNvSpPr>
              <a:spLocks noChangeShapeType="1"/>
            </p:cNvSpPr>
            <p:nvPr/>
          </p:nvSpPr>
          <p:spPr bwMode="auto">
            <a:xfrm flipH="1">
              <a:off x="3469" y="1598"/>
              <a:ext cx="284" cy="0"/>
            </a:xfrm>
            <a:prstGeom prst="line">
              <a:avLst/>
            </a:prstGeom>
            <a:noFill/>
            <a:ln w="57150">
              <a:solidFill>
                <a:srgbClr val="00007D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aphicFrame>
          <p:nvGraphicFramePr>
            <p:cNvPr id="78903" name="Object 56"/>
            <p:cNvGraphicFramePr>
              <a:graphicFrameLocks noChangeAspect="1"/>
            </p:cNvGraphicFramePr>
            <p:nvPr/>
          </p:nvGraphicFramePr>
          <p:xfrm>
            <a:off x="3321" y="1336"/>
            <a:ext cx="19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1" name="Формула" r:id="rId10" imgW="177569" imgH="253670" progId="Equation.DSMT4">
                    <p:embed/>
                  </p:oleObj>
                </mc:Choice>
                <mc:Fallback>
                  <p:oleObj name="Формула" r:id="rId10" imgW="177569" imgH="25367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1" y="1336"/>
                          <a:ext cx="196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8" name="Group 69"/>
          <p:cNvGrpSpPr>
            <a:grpSpLocks/>
          </p:cNvGrpSpPr>
          <p:nvPr/>
        </p:nvGrpSpPr>
        <p:grpSpPr bwMode="auto">
          <a:xfrm>
            <a:off x="3303588" y="4008438"/>
            <a:ext cx="836612" cy="444500"/>
            <a:chOff x="3618" y="2980"/>
            <a:chExt cx="527" cy="280"/>
          </a:xfrm>
        </p:grpSpPr>
        <p:sp>
          <p:nvSpPr>
            <p:cNvPr id="129" name="Line 67"/>
            <p:cNvSpPr>
              <a:spLocks noChangeShapeType="1"/>
            </p:cNvSpPr>
            <p:nvPr/>
          </p:nvSpPr>
          <p:spPr bwMode="auto">
            <a:xfrm>
              <a:off x="3618" y="3250"/>
              <a:ext cx="433" cy="0"/>
            </a:xfrm>
            <a:prstGeom prst="line">
              <a:avLst/>
            </a:prstGeom>
            <a:noFill/>
            <a:ln w="57150">
              <a:solidFill>
                <a:srgbClr val="00007D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aphicFrame>
          <p:nvGraphicFramePr>
            <p:cNvPr id="78901" name="Object 68"/>
            <p:cNvGraphicFramePr>
              <a:graphicFrameLocks noChangeAspect="1"/>
            </p:cNvGraphicFramePr>
            <p:nvPr/>
          </p:nvGraphicFramePr>
          <p:xfrm>
            <a:off x="3879" y="2980"/>
            <a:ext cx="26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2" name="Формула" r:id="rId11" imgW="241195" imgH="253890" progId="Equation.DSMT4">
                    <p:embed/>
                  </p:oleObj>
                </mc:Choice>
                <mc:Fallback>
                  <p:oleObj name="Формула" r:id="rId11" imgW="241195" imgH="25389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79" y="2980"/>
                          <a:ext cx="266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1" name="Group 70"/>
          <p:cNvGrpSpPr>
            <a:grpSpLocks/>
          </p:cNvGrpSpPr>
          <p:nvPr/>
        </p:nvGrpSpPr>
        <p:grpSpPr bwMode="auto">
          <a:xfrm>
            <a:off x="1709738" y="4811713"/>
            <a:ext cx="984250" cy="444500"/>
            <a:chOff x="3618" y="3002"/>
            <a:chExt cx="620" cy="280"/>
          </a:xfrm>
        </p:grpSpPr>
        <p:sp>
          <p:nvSpPr>
            <p:cNvPr id="132" name="Line 71"/>
            <p:cNvSpPr>
              <a:spLocks noChangeShapeType="1"/>
            </p:cNvSpPr>
            <p:nvPr/>
          </p:nvSpPr>
          <p:spPr bwMode="auto">
            <a:xfrm>
              <a:off x="3618" y="3250"/>
              <a:ext cx="433" cy="0"/>
            </a:xfrm>
            <a:prstGeom prst="line">
              <a:avLst/>
            </a:prstGeom>
            <a:noFill/>
            <a:ln w="57150">
              <a:solidFill>
                <a:srgbClr val="00007D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aphicFrame>
          <p:nvGraphicFramePr>
            <p:cNvPr id="78899" name="Object 72"/>
            <p:cNvGraphicFramePr>
              <a:graphicFrameLocks noChangeAspect="1"/>
            </p:cNvGraphicFramePr>
            <p:nvPr/>
          </p:nvGraphicFramePr>
          <p:xfrm>
            <a:off x="3972" y="3002"/>
            <a:ext cx="26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3" name="Формула" r:id="rId13" imgW="241195" imgH="253890" progId="Equation.DSMT4">
                    <p:embed/>
                  </p:oleObj>
                </mc:Choice>
                <mc:Fallback>
                  <p:oleObj name="Формула" r:id="rId13" imgW="241195" imgH="25389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72" y="3002"/>
                          <a:ext cx="266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8881" name="Group 57"/>
          <p:cNvGrpSpPr>
            <a:grpSpLocks/>
          </p:cNvGrpSpPr>
          <p:nvPr/>
        </p:nvGrpSpPr>
        <p:grpSpPr bwMode="auto">
          <a:xfrm>
            <a:off x="1370013" y="5022850"/>
            <a:ext cx="358775" cy="360363"/>
            <a:chOff x="3741" y="1483"/>
            <a:chExt cx="226" cy="227"/>
          </a:xfrm>
        </p:grpSpPr>
        <p:sp>
          <p:nvSpPr>
            <p:cNvPr id="135" name="Oval 58"/>
            <p:cNvSpPr>
              <a:spLocks noChangeArrowheads="1"/>
            </p:cNvSpPr>
            <p:nvPr/>
          </p:nvSpPr>
          <p:spPr bwMode="auto">
            <a:xfrm>
              <a:off x="3741" y="1483"/>
              <a:ext cx="226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CC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36" name="Line 59"/>
            <p:cNvSpPr>
              <a:spLocks noChangeShapeType="1"/>
            </p:cNvSpPr>
            <p:nvPr/>
          </p:nvSpPr>
          <p:spPr bwMode="auto">
            <a:xfrm>
              <a:off x="3786" y="1598"/>
              <a:ext cx="129" cy="0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grpSp>
        <p:nvGrpSpPr>
          <p:cNvPr id="78882" name="Group 60"/>
          <p:cNvGrpSpPr>
            <a:grpSpLocks/>
          </p:cNvGrpSpPr>
          <p:nvPr/>
        </p:nvGrpSpPr>
        <p:grpSpPr bwMode="auto">
          <a:xfrm>
            <a:off x="2930525" y="4265613"/>
            <a:ext cx="358775" cy="360362"/>
            <a:chOff x="3741" y="1483"/>
            <a:chExt cx="226" cy="227"/>
          </a:xfrm>
        </p:grpSpPr>
        <p:sp>
          <p:nvSpPr>
            <p:cNvPr id="138" name="Oval 61"/>
            <p:cNvSpPr>
              <a:spLocks noChangeArrowheads="1"/>
            </p:cNvSpPr>
            <p:nvPr/>
          </p:nvSpPr>
          <p:spPr bwMode="auto">
            <a:xfrm>
              <a:off x="3741" y="1483"/>
              <a:ext cx="226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CC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39" name="Line 62"/>
            <p:cNvSpPr>
              <a:spLocks noChangeShapeType="1"/>
            </p:cNvSpPr>
            <p:nvPr/>
          </p:nvSpPr>
          <p:spPr bwMode="auto">
            <a:xfrm>
              <a:off x="3786" y="1598"/>
              <a:ext cx="129" cy="0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grpSp>
        <p:nvGrpSpPr>
          <p:cNvPr id="140" name="Group 73"/>
          <p:cNvGrpSpPr>
            <a:grpSpLocks/>
          </p:cNvGrpSpPr>
          <p:nvPr/>
        </p:nvGrpSpPr>
        <p:grpSpPr bwMode="auto">
          <a:xfrm>
            <a:off x="2913063" y="5600700"/>
            <a:ext cx="984250" cy="444500"/>
            <a:chOff x="3618" y="3002"/>
            <a:chExt cx="620" cy="280"/>
          </a:xfrm>
        </p:grpSpPr>
        <p:sp>
          <p:nvSpPr>
            <p:cNvPr id="141" name="Line 74"/>
            <p:cNvSpPr>
              <a:spLocks noChangeShapeType="1"/>
            </p:cNvSpPr>
            <p:nvPr/>
          </p:nvSpPr>
          <p:spPr bwMode="auto">
            <a:xfrm>
              <a:off x="3618" y="3250"/>
              <a:ext cx="433" cy="0"/>
            </a:xfrm>
            <a:prstGeom prst="line">
              <a:avLst/>
            </a:prstGeom>
            <a:noFill/>
            <a:ln w="57150">
              <a:solidFill>
                <a:srgbClr val="00007D"/>
              </a:solidFill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aphicFrame>
          <p:nvGraphicFramePr>
            <p:cNvPr id="78893" name="Object 75"/>
            <p:cNvGraphicFramePr>
              <a:graphicFrameLocks noChangeAspect="1"/>
            </p:cNvGraphicFramePr>
            <p:nvPr/>
          </p:nvGraphicFramePr>
          <p:xfrm>
            <a:off x="3972" y="3002"/>
            <a:ext cx="266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54" name="Формула" r:id="rId14" imgW="241195" imgH="253890" progId="Equation.DSMT4">
                    <p:embed/>
                  </p:oleObj>
                </mc:Choice>
                <mc:Fallback>
                  <p:oleObj name="Формула" r:id="rId14" imgW="241195" imgH="25389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72" y="3002"/>
                          <a:ext cx="266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8884" name="Group 63"/>
          <p:cNvGrpSpPr>
            <a:grpSpLocks/>
          </p:cNvGrpSpPr>
          <p:nvPr/>
        </p:nvGrpSpPr>
        <p:grpSpPr bwMode="auto">
          <a:xfrm>
            <a:off x="2573338" y="5810250"/>
            <a:ext cx="358775" cy="360363"/>
            <a:chOff x="3741" y="1483"/>
            <a:chExt cx="226" cy="227"/>
          </a:xfrm>
        </p:grpSpPr>
        <p:sp>
          <p:nvSpPr>
            <p:cNvPr id="144" name="Oval 64"/>
            <p:cNvSpPr>
              <a:spLocks noChangeArrowheads="1"/>
            </p:cNvSpPr>
            <p:nvPr/>
          </p:nvSpPr>
          <p:spPr bwMode="auto">
            <a:xfrm>
              <a:off x="3741" y="1483"/>
              <a:ext cx="226" cy="227"/>
            </a:xfrm>
            <a:prstGeom prst="ellipse">
              <a:avLst/>
            </a:prstGeom>
            <a:gradFill rotWithShape="1">
              <a:gsLst>
                <a:gs pos="0">
                  <a:srgbClr val="CC0000"/>
                </a:gs>
                <a:gs pos="100000">
                  <a:srgbClr val="CC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6600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45" name="Line 65"/>
            <p:cNvSpPr>
              <a:spLocks noChangeShapeType="1"/>
            </p:cNvSpPr>
            <p:nvPr/>
          </p:nvSpPr>
          <p:spPr bwMode="auto">
            <a:xfrm>
              <a:off x="3786" y="1598"/>
              <a:ext cx="129" cy="0"/>
            </a:xfrm>
            <a:prstGeom prst="line">
              <a:avLst/>
            </a:prstGeom>
            <a:noFill/>
            <a:ln w="57150">
              <a:solidFill>
                <a:srgbClr val="00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ru-RU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146" name="Text Box 76"/>
          <p:cNvSpPr txBox="1">
            <a:spLocks noChangeArrowheads="1"/>
          </p:cNvSpPr>
          <p:nvPr/>
        </p:nvSpPr>
        <p:spPr bwMode="auto">
          <a:xfrm>
            <a:off x="581025" y="552450"/>
            <a:ext cx="3559175" cy="2092325"/>
          </a:xfrm>
          <a:prstGeom prst="rect">
            <a:avLst/>
          </a:prstGeom>
          <a:solidFill>
            <a:srgbClr val="E4F7FC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600" b="1" kern="0" dirty="0">
                <a:solidFill>
                  <a:srgbClr val="00007D"/>
                </a:solidFill>
                <a:latin typeface="Cambria" pitchFamily="18" charset="0"/>
              </a:rPr>
              <a:t>На внешнем и внутреннем участках на них действует кулоновская сила</a:t>
            </a:r>
          </a:p>
        </p:txBody>
      </p:sp>
      <p:sp>
        <p:nvSpPr>
          <p:cNvPr id="148" name="Text Box 78"/>
          <p:cNvSpPr txBox="1">
            <a:spLocks noChangeArrowheads="1"/>
          </p:cNvSpPr>
          <p:nvPr/>
        </p:nvSpPr>
        <p:spPr bwMode="auto">
          <a:xfrm>
            <a:off x="4600575" y="3638550"/>
            <a:ext cx="4176713" cy="2892425"/>
          </a:xfrm>
          <a:prstGeom prst="rect">
            <a:avLst/>
          </a:prstGeom>
          <a:solidFill>
            <a:srgbClr val="E4F7FC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600" b="1" kern="0" dirty="0">
                <a:solidFill>
                  <a:srgbClr val="00007D"/>
                </a:solidFill>
                <a:latin typeface="Cambria" pitchFamily="18" charset="0"/>
              </a:rPr>
              <a:t>     Здесь, кроме </a:t>
            </a:r>
          </a:p>
          <a:p>
            <a:pPr>
              <a:defRPr/>
            </a:pPr>
            <a:r>
              <a:rPr lang="ru-RU" sz="2600" b="1" kern="0" dirty="0">
                <a:solidFill>
                  <a:srgbClr val="00007D"/>
                </a:solidFill>
                <a:latin typeface="Cambria" pitchFamily="18" charset="0"/>
              </a:rPr>
              <a:t>  кулоновской, на</a:t>
            </a:r>
          </a:p>
          <a:p>
            <a:pPr>
              <a:defRPr/>
            </a:pPr>
            <a:r>
              <a:rPr lang="ru-RU" sz="2600" b="1" kern="0" dirty="0">
                <a:solidFill>
                  <a:srgbClr val="00007D"/>
                </a:solidFill>
                <a:latin typeface="Cambria" pitchFamily="18" charset="0"/>
              </a:rPr>
              <a:t>  электроны  действуют</a:t>
            </a:r>
          </a:p>
          <a:p>
            <a:pPr>
              <a:defRPr/>
            </a:pPr>
            <a:r>
              <a:rPr lang="ru-RU" sz="2600" b="1" kern="0" dirty="0">
                <a:solidFill>
                  <a:srgbClr val="00007D"/>
                </a:solidFill>
                <a:latin typeface="Cambria" pitchFamily="18" charset="0"/>
              </a:rPr>
              <a:t>  сторонние силы,</a:t>
            </a:r>
          </a:p>
          <a:p>
            <a:pPr>
              <a:defRPr/>
            </a:pPr>
            <a:r>
              <a:rPr lang="ru-RU" sz="2600" b="1" kern="0" dirty="0">
                <a:solidFill>
                  <a:srgbClr val="00007D"/>
                </a:solidFill>
                <a:latin typeface="Cambria" pitchFamily="18" charset="0"/>
              </a:rPr>
              <a:t>  заставляя их двигаться</a:t>
            </a:r>
          </a:p>
          <a:p>
            <a:pPr>
              <a:defRPr/>
            </a:pPr>
            <a:r>
              <a:rPr lang="ru-RU" sz="2600" b="1" kern="0" dirty="0">
                <a:solidFill>
                  <a:srgbClr val="00007D"/>
                </a:solidFill>
                <a:latin typeface="Cambria" pitchFamily="18" charset="0"/>
              </a:rPr>
              <a:t>  в противоположном</a:t>
            </a:r>
          </a:p>
          <a:p>
            <a:pPr>
              <a:defRPr/>
            </a:pPr>
            <a:r>
              <a:rPr lang="ru-RU" sz="2600" b="1" kern="0" dirty="0">
                <a:solidFill>
                  <a:srgbClr val="00007D"/>
                </a:solidFill>
                <a:latin typeface="Cambria" pitchFamily="18" charset="0"/>
              </a:rPr>
              <a:t>  направлении </a:t>
            </a:r>
          </a:p>
        </p:txBody>
      </p:sp>
      <p:sp>
        <p:nvSpPr>
          <p:cNvPr id="149" name="Text Box 79"/>
          <p:cNvSpPr txBox="1">
            <a:spLocks noChangeArrowheads="1"/>
          </p:cNvSpPr>
          <p:nvPr/>
        </p:nvSpPr>
        <p:spPr bwMode="auto">
          <a:xfrm>
            <a:off x="4892675" y="3898900"/>
            <a:ext cx="3770313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571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FF0000"/>
                </a:solidFill>
                <a:latin typeface="Cambria" pitchFamily="18" charset="0"/>
              </a:rPr>
              <a:t>Почему же тогда электроны движутся в </a:t>
            </a:r>
            <a:r>
              <a:rPr lang="ru-RU" sz="2800" b="1" kern="0" dirty="0" err="1">
                <a:solidFill>
                  <a:srgbClr val="FF0000"/>
                </a:solidFill>
                <a:latin typeface="Cambria" pitchFamily="18" charset="0"/>
              </a:rPr>
              <a:t>противопложном</a:t>
            </a:r>
            <a:r>
              <a:rPr lang="ru-RU" sz="2800" b="1" kern="0" dirty="0">
                <a:solidFill>
                  <a:srgbClr val="FF0000"/>
                </a:solidFill>
                <a:latin typeface="Cambria" pitchFamily="18" charset="0"/>
              </a:rPr>
              <a:t> направлении?</a:t>
            </a:r>
          </a:p>
        </p:txBody>
      </p:sp>
      <p:graphicFrame>
        <p:nvGraphicFramePr>
          <p:cNvPr id="78888" name="Object 82"/>
          <p:cNvGraphicFramePr>
            <a:graphicFrameLocks noChangeAspect="1"/>
          </p:cNvGraphicFramePr>
          <p:nvPr/>
        </p:nvGraphicFramePr>
        <p:xfrm>
          <a:off x="4708525" y="1147763"/>
          <a:ext cx="33813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" name="Формула" r:id="rId15" imgW="152268" imgH="203024" progId="Equation.DSMT4">
                  <p:embed/>
                </p:oleObj>
              </mc:Choice>
              <mc:Fallback>
                <p:oleObj name="Формула" r:id="rId15" imgW="152268" imgH="203024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8525" y="1147763"/>
                        <a:ext cx="338138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89" name="Object 83"/>
          <p:cNvGraphicFramePr>
            <a:graphicFrameLocks noChangeAspect="1"/>
          </p:cNvGraphicFramePr>
          <p:nvPr/>
        </p:nvGraphicFramePr>
        <p:xfrm>
          <a:off x="434975" y="4173538"/>
          <a:ext cx="338138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" name="Формула" r:id="rId17" imgW="152268" imgH="203024" progId="Equation.DSMT4">
                  <p:embed/>
                </p:oleObj>
              </mc:Choice>
              <mc:Fallback>
                <p:oleObj name="Формула" r:id="rId17" imgW="152268" imgH="203024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975" y="4173538"/>
                        <a:ext cx="338138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2439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repeatCount="indefinite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8" grpId="0" animBg="1"/>
      <p:bldP spid="149" grpId="0"/>
      <p:bldP spid="14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188" y="549275"/>
            <a:ext cx="7993062" cy="1384300"/>
          </a:xfrm>
          <a:prstGeom prst="rect">
            <a:avLst/>
          </a:prstGeom>
          <a:solidFill>
            <a:srgbClr val="FFFFC5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kern="0" dirty="0">
                <a:solidFill>
                  <a:srgbClr val="990033"/>
                </a:solidFill>
                <a:latin typeface="Cambria" pitchFamily="18" charset="0"/>
              </a:rPr>
              <a:t>Сторонние силы</a:t>
            </a:r>
            <a:r>
              <a:rPr lang="ru-RU" sz="2800" b="1" kern="0" dirty="0">
                <a:solidFill>
                  <a:srgbClr val="00007D"/>
                </a:solidFill>
                <a:latin typeface="Cambria" pitchFamily="18" charset="0"/>
              </a:rPr>
              <a:t> </a:t>
            </a:r>
            <a:r>
              <a:rPr lang="ru-RU" sz="2800" b="1" kern="0" dirty="0">
                <a:solidFill>
                  <a:srgbClr val="000000"/>
                </a:solidFill>
                <a:latin typeface="Cambria" pitchFamily="18" charset="0"/>
              </a:rPr>
              <a:t>– это силы, действующие на заряженные частицы, не электрического </a:t>
            </a:r>
            <a:r>
              <a:rPr lang="ru-RU" sz="2800" b="1" kern="0" dirty="0" smtClean="0">
                <a:solidFill>
                  <a:srgbClr val="000000"/>
                </a:solidFill>
                <a:latin typeface="Cambria" pitchFamily="18" charset="0"/>
              </a:rPr>
              <a:t>происхождения</a:t>
            </a:r>
            <a:endParaRPr lang="ru-RU" sz="2800" b="1" kern="0" dirty="0">
              <a:solidFill>
                <a:srgbClr val="000000"/>
              </a:solidFill>
              <a:latin typeface="Cambria" pitchFamily="18" charset="0"/>
            </a:endParaRPr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141663"/>
            <a:ext cx="2808287" cy="2808287"/>
          </a:xfrm>
          <a:prstGeom prst="rect">
            <a:avLst/>
          </a:prstGeom>
          <a:solidFill>
            <a:srgbClr val="C5FF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141663"/>
            <a:ext cx="2087562" cy="28082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188" y="1933575"/>
            <a:ext cx="7993062" cy="954088"/>
          </a:xfrm>
          <a:prstGeom prst="rect">
            <a:avLst/>
          </a:prstGeom>
          <a:solidFill>
            <a:srgbClr val="E4F7FC"/>
          </a:solidFill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kern="0" dirty="0">
                <a:solidFill>
                  <a:srgbClr val="000000"/>
                </a:solidFill>
                <a:latin typeface="Cambria" pitchFamily="18" charset="0"/>
              </a:rPr>
              <a:t>Природа происхождения таких сил может быть разной, например:</a:t>
            </a:r>
            <a:endParaRPr lang="ru-RU" sz="2400" b="1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140075"/>
            <a:ext cx="31908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658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4660" y="2780928"/>
            <a:ext cx="8243337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kumimoji="0" lang="ru-RU" sz="6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cs typeface="Arial" pitchFamily="34" charset="0"/>
              </a:rPr>
              <a:t>1. Электрический ток. Сила тока</a:t>
            </a:r>
          </a:p>
        </p:txBody>
      </p:sp>
    </p:spTree>
    <p:extLst>
      <p:ext uri="{BB962C8B-B14F-4D97-AF65-F5344CB8AC3E}">
        <p14:creationId xmlns:p14="http://schemas.microsoft.com/office/powerpoint/2010/main" val="124573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1098</Words>
  <Application>Microsoft Office PowerPoint</Application>
  <PresentationFormat>Экран (4:3)</PresentationFormat>
  <Paragraphs>210</Paragraphs>
  <Slides>54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5" baseType="lpstr">
      <vt:lpstr>Arial</vt:lpstr>
      <vt:lpstr>Arial Unicode MS</vt:lpstr>
      <vt:lpstr>Calibri</vt:lpstr>
      <vt:lpstr>Cambria</vt:lpstr>
      <vt:lpstr>Cambria Math</vt:lpstr>
      <vt:lpstr>Times New Roman</vt:lpstr>
      <vt:lpstr>1_Тема Office</vt:lpstr>
      <vt:lpstr>3_Тема Office</vt:lpstr>
      <vt:lpstr>Оформление по умолчанию</vt:lpstr>
      <vt:lpstr>5_Тема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user</cp:lastModifiedBy>
  <cp:revision>106</cp:revision>
  <dcterms:created xsi:type="dcterms:W3CDTF">2013-12-06T01:54:14Z</dcterms:created>
  <dcterms:modified xsi:type="dcterms:W3CDTF">2020-03-20T08:04:40Z</dcterms:modified>
</cp:coreProperties>
</file>