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media/audio5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56" r:id="rId5"/>
    <p:sldId id="264" r:id="rId6"/>
    <p:sldId id="257" r:id="rId7"/>
    <p:sldId id="258" r:id="rId8"/>
    <p:sldId id="259" r:id="rId9"/>
    <p:sldId id="269" r:id="rId10"/>
    <p:sldId id="260" r:id="rId11"/>
    <p:sldId id="261" r:id="rId12"/>
    <p:sldId id="270" r:id="rId13"/>
    <p:sldId id="262" r:id="rId14"/>
    <p:sldId id="263" r:id="rId15"/>
    <p:sldId id="265" r:id="rId16"/>
    <p:sldId id="266" r:id="rId17"/>
    <p:sldId id="271" r:id="rId18"/>
    <p:sldId id="272" r:id="rId19"/>
    <p:sldId id="268" r:id="rId20"/>
    <p:sldId id="273" r:id="rId21"/>
    <p:sldId id="274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7703-1E98-4DF9-8A0E-1BA655A43FE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0F328-3452-4582-B7AC-694EADA7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426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7703-1E98-4DF9-8A0E-1BA655A43FE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0F328-3452-4582-B7AC-694EADA7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066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7703-1E98-4DF9-8A0E-1BA655A43FE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0F328-3452-4582-B7AC-694EADA7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76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4EBE-35B0-40F6-B8A6-3B61525CB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6695-8D20-491C-97AE-7341692B98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790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4EBE-35B0-40F6-B8A6-3B61525CB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6695-8D20-491C-97AE-7341692B98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21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4EBE-35B0-40F6-B8A6-3B61525CB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6695-8D20-491C-97AE-7341692B98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256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4EBE-35B0-40F6-B8A6-3B61525CB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6695-8D20-491C-97AE-7341692B98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187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4EBE-35B0-40F6-B8A6-3B61525CB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6695-8D20-491C-97AE-7341692B98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479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4EBE-35B0-40F6-B8A6-3B61525CB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6695-8D20-491C-97AE-7341692B98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2940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4EBE-35B0-40F6-B8A6-3B61525CB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6695-8D20-491C-97AE-7341692B98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7206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4EBE-35B0-40F6-B8A6-3B61525CB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6695-8D20-491C-97AE-7341692B98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1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7703-1E98-4DF9-8A0E-1BA655A43FE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0F328-3452-4582-B7AC-694EADA7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8468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4EBE-35B0-40F6-B8A6-3B61525CB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6695-8D20-491C-97AE-7341692B98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9147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4EBE-35B0-40F6-B8A6-3B61525CB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6695-8D20-491C-97AE-7341692B98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8199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4EBE-35B0-40F6-B8A6-3B61525CB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6695-8D20-491C-97AE-7341692B98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3414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4897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9228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3443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1202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8904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9256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835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7703-1E98-4DF9-8A0E-1BA655A43FE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0F328-3452-4582-B7AC-694EADA7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1965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1207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4328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6080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5640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C4EBE-35B0-40F6-B8A6-3B61525CB76C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27.03.2019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536695-8D20-491C-97AE-7341692B9812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32983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C4EBE-35B0-40F6-B8A6-3B61525CB76C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27.03.2019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536695-8D20-491C-97AE-7341692B9812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03028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C4EBE-35B0-40F6-B8A6-3B61525CB76C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27.03.2019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536695-8D20-491C-97AE-7341692B9812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00839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C4EBE-35B0-40F6-B8A6-3B61525CB76C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27.03.2019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536695-8D20-491C-97AE-7341692B9812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69393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C4EBE-35B0-40F6-B8A6-3B61525CB76C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27.03.2019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536695-8D20-491C-97AE-7341692B9812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82389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C4EBE-35B0-40F6-B8A6-3B61525CB76C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27.03.2019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536695-8D20-491C-97AE-7341692B9812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6803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7703-1E98-4DF9-8A0E-1BA655A43FE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0F328-3452-4582-B7AC-694EADA7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7162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C4EBE-35B0-40F6-B8A6-3B61525CB76C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27.03.2019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536695-8D20-491C-97AE-7341692B9812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67522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C4EBE-35B0-40F6-B8A6-3B61525CB76C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27.03.2019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536695-8D20-491C-97AE-7341692B9812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92789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C4EBE-35B0-40F6-B8A6-3B61525CB76C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27.03.2019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536695-8D20-491C-97AE-7341692B9812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38989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C4EBE-35B0-40F6-B8A6-3B61525CB76C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27.03.2019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536695-8D20-491C-97AE-7341692B9812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1666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C4EBE-35B0-40F6-B8A6-3B61525CB76C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27.03.2019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536695-8D20-491C-97AE-7341692B9812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21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7703-1E98-4DF9-8A0E-1BA655A43FE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0F328-3452-4582-B7AC-694EADA7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40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7703-1E98-4DF9-8A0E-1BA655A43FE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0F328-3452-4582-B7AC-694EADA7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464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7703-1E98-4DF9-8A0E-1BA655A43FE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0F328-3452-4582-B7AC-694EADA7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917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7703-1E98-4DF9-8A0E-1BA655A43FE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0F328-3452-4582-B7AC-694EADA7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042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7703-1E98-4DF9-8A0E-1BA655A43FE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0F328-3452-4582-B7AC-694EADA7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317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27703-1E98-4DF9-8A0E-1BA655A43FE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0F328-3452-4582-B7AC-694EADA7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139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C4EBE-35B0-40F6-B8A6-3B61525CB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36695-8D20-491C-97AE-7341692B98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401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8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7C4EBE-35B0-40F6-B8A6-3B61525CB76C}" type="datetimeFigureOut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27.03.2019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536695-8D20-491C-97AE-7341692B9812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3422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0.png"/><Relationship Id="rId18" Type="http://schemas.openxmlformats.org/officeDocument/2006/relationships/image" Target="../media/image95.png"/><Relationship Id="rId26" Type="http://schemas.openxmlformats.org/officeDocument/2006/relationships/image" Target="../media/image103.png"/><Relationship Id="rId21" Type="http://schemas.openxmlformats.org/officeDocument/2006/relationships/image" Target="../media/image98.png"/><Relationship Id="rId34" Type="http://schemas.openxmlformats.org/officeDocument/2006/relationships/image" Target="../media/image111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25" Type="http://schemas.openxmlformats.org/officeDocument/2006/relationships/image" Target="../media/image102.png"/><Relationship Id="rId33" Type="http://schemas.openxmlformats.org/officeDocument/2006/relationships/image" Target="../media/image110.png"/><Relationship Id="rId2" Type="http://schemas.openxmlformats.org/officeDocument/2006/relationships/audio" Target="../media/audio1.wav"/><Relationship Id="rId16" Type="http://schemas.openxmlformats.org/officeDocument/2006/relationships/image" Target="../media/image93.png"/><Relationship Id="rId20" Type="http://schemas.openxmlformats.org/officeDocument/2006/relationships/image" Target="../media/image97.png"/><Relationship Id="rId29" Type="http://schemas.openxmlformats.org/officeDocument/2006/relationships/image" Target="../media/image10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24" Type="http://schemas.openxmlformats.org/officeDocument/2006/relationships/image" Target="../media/image101.png"/><Relationship Id="rId32" Type="http://schemas.openxmlformats.org/officeDocument/2006/relationships/image" Target="../media/image109.png"/><Relationship Id="rId37" Type="http://schemas.openxmlformats.org/officeDocument/2006/relationships/image" Target="../media/image114.png"/><Relationship Id="rId5" Type="http://schemas.openxmlformats.org/officeDocument/2006/relationships/image" Target="../media/image82.png"/><Relationship Id="rId15" Type="http://schemas.openxmlformats.org/officeDocument/2006/relationships/image" Target="../media/image92.png"/><Relationship Id="rId23" Type="http://schemas.openxmlformats.org/officeDocument/2006/relationships/image" Target="../media/image100.png"/><Relationship Id="rId28" Type="http://schemas.openxmlformats.org/officeDocument/2006/relationships/image" Target="../media/image105.png"/><Relationship Id="rId36" Type="http://schemas.openxmlformats.org/officeDocument/2006/relationships/image" Target="../media/image113.png"/><Relationship Id="rId10" Type="http://schemas.openxmlformats.org/officeDocument/2006/relationships/image" Target="../media/image87.png"/><Relationship Id="rId19" Type="http://schemas.openxmlformats.org/officeDocument/2006/relationships/image" Target="../media/image96.png"/><Relationship Id="rId31" Type="http://schemas.openxmlformats.org/officeDocument/2006/relationships/image" Target="../media/image108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Relationship Id="rId22" Type="http://schemas.openxmlformats.org/officeDocument/2006/relationships/image" Target="../media/image99.png"/><Relationship Id="rId27" Type="http://schemas.openxmlformats.org/officeDocument/2006/relationships/image" Target="../media/image104.png"/><Relationship Id="rId30" Type="http://schemas.openxmlformats.org/officeDocument/2006/relationships/image" Target="../media/image107.png"/><Relationship Id="rId35" Type="http://schemas.openxmlformats.org/officeDocument/2006/relationships/image" Target="../media/image112.png"/><Relationship Id="rId8" Type="http://schemas.openxmlformats.org/officeDocument/2006/relationships/image" Target="../media/image85.png"/><Relationship Id="rId3" Type="http://schemas.openxmlformats.org/officeDocument/2006/relationships/image" Target="../media/image8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10" Type="http://schemas.openxmlformats.org/officeDocument/2006/relationships/image" Target="../media/image122.png"/><Relationship Id="rId4" Type="http://schemas.openxmlformats.org/officeDocument/2006/relationships/image" Target="../media/image116.png"/><Relationship Id="rId9" Type="http://schemas.openxmlformats.org/officeDocument/2006/relationships/image" Target="../media/image121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8.png"/><Relationship Id="rId3" Type="http://schemas.openxmlformats.org/officeDocument/2006/relationships/audio" Target="../media/audio2.wav"/><Relationship Id="rId12" Type="http://schemas.openxmlformats.org/officeDocument/2006/relationships/image" Target="../media/image1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5.png"/><Relationship Id="rId11" Type="http://schemas.openxmlformats.org/officeDocument/2006/relationships/image" Target="../media/image126.png"/><Relationship Id="rId5" Type="http://schemas.openxmlformats.org/officeDocument/2006/relationships/image" Target="../media/image124.png"/><Relationship Id="rId10" Type="http://schemas.openxmlformats.org/officeDocument/2006/relationships/image" Target="../media/image130.png"/><Relationship Id="rId4" Type="http://schemas.openxmlformats.org/officeDocument/2006/relationships/image" Target="../media/image123.png"/><Relationship Id="rId9" Type="http://schemas.openxmlformats.org/officeDocument/2006/relationships/image" Target="../media/image1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13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13" Type="http://schemas.openxmlformats.org/officeDocument/2006/relationships/image" Target="../media/image146.png"/><Relationship Id="rId18" Type="http://schemas.openxmlformats.org/officeDocument/2006/relationships/image" Target="../media/image151.png"/><Relationship Id="rId26" Type="http://schemas.openxmlformats.org/officeDocument/2006/relationships/image" Target="../media/image159.png"/><Relationship Id="rId3" Type="http://schemas.openxmlformats.org/officeDocument/2006/relationships/image" Target="../media/image136.png"/><Relationship Id="rId21" Type="http://schemas.openxmlformats.org/officeDocument/2006/relationships/image" Target="../media/image154.png"/><Relationship Id="rId7" Type="http://schemas.openxmlformats.org/officeDocument/2006/relationships/image" Target="../media/image140.png"/><Relationship Id="rId12" Type="http://schemas.openxmlformats.org/officeDocument/2006/relationships/image" Target="../media/image145.png"/><Relationship Id="rId17" Type="http://schemas.openxmlformats.org/officeDocument/2006/relationships/image" Target="../media/image150.png"/><Relationship Id="rId25" Type="http://schemas.openxmlformats.org/officeDocument/2006/relationships/image" Target="../media/image158.png"/><Relationship Id="rId2" Type="http://schemas.openxmlformats.org/officeDocument/2006/relationships/image" Target="../media/image135.png"/><Relationship Id="rId16" Type="http://schemas.openxmlformats.org/officeDocument/2006/relationships/image" Target="../media/image149.png"/><Relationship Id="rId20" Type="http://schemas.openxmlformats.org/officeDocument/2006/relationships/image" Target="../media/image15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9.png"/><Relationship Id="rId11" Type="http://schemas.openxmlformats.org/officeDocument/2006/relationships/image" Target="../media/image144.png"/><Relationship Id="rId24" Type="http://schemas.openxmlformats.org/officeDocument/2006/relationships/image" Target="../media/image157.png"/><Relationship Id="rId5" Type="http://schemas.openxmlformats.org/officeDocument/2006/relationships/image" Target="../media/image138.png"/><Relationship Id="rId15" Type="http://schemas.openxmlformats.org/officeDocument/2006/relationships/image" Target="../media/image148.png"/><Relationship Id="rId23" Type="http://schemas.openxmlformats.org/officeDocument/2006/relationships/image" Target="../media/image156.png"/><Relationship Id="rId10" Type="http://schemas.openxmlformats.org/officeDocument/2006/relationships/image" Target="../media/image143.png"/><Relationship Id="rId19" Type="http://schemas.openxmlformats.org/officeDocument/2006/relationships/image" Target="../media/image152.png"/><Relationship Id="rId4" Type="http://schemas.openxmlformats.org/officeDocument/2006/relationships/image" Target="../media/image137.png"/><Relationship Id="rId9" Type="http://schemas.openxmlformats.org/officeDocument/2006/relationships/image" Target="../media/image142.png"/><Relationship Id="rId14" Type="http://schemas.openxmlformats.org/officeDocument/2006/relationships/image" Target="../media/image147.png"/><Relationship Id="rId22" Type="http://schemas.openxmlformats.org/officeDocument/2006/relationships/image" Target="../media/image155.png"/><Relationship Id="rId27" Type="http://schemas.openxmlformats.org/officeDocument/2006/relationships/image" Target="../media/image160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3.png"/><Relationship Id="rId18" Type="http://schemas.openxmlformats.org/officeDocument/2006/relationships/image" Target="../media/image178.png"/><Relationship Id="rId26" Type="http://schemas.openxmlformats.org/officeDocument/2006/relationships/image" Target="../media/image187.png"/><Relationship Id="rId3" Type="http://schemas.openxmlformats.org/officeDocument/2006/relationships/image" Target="../media/image162.png"/><Relationship Id="rId21" Type="http://schemas.openxmlformats.org/officeDocument/2006/relationships/image" Target="../media/image182.png"/><Relationship Id="rId7" Type="http://schemas.openxmlformats.org/officeDocument/2006/relationships/image" Target="../media/image166.png"/><Relationship Id="rId12" Type="http://schemas.openxmlformats.org/officeDocument/2006/relationships/image" Target="../media/image172.png"/><Relationship Id="rId17" Type="http://schemas.openxmlformats.org/officeDocument/2006/relationships/image" Target="../media/image177.png"/><Relationship Id="rId25" Type="http://schemas.openxmlformats.org/officeDocument/2006/relationships/image" Target="../media/image186.png"/><Relationship Id="rId33" Type="http://schemas.openxmlformats.org/officeDocument/2006/relationships/image" Target="../media/image194.png"/><Relationship Id="rId2" Type="http://schemas.openxmlformats.org/officeDocument/2006/relationships/image" Target="../media/image161.png"/><Relationship Id="rId16" Type="http://schemas.openxmlformats.org/officeDocument/2006/relationships/image" Target="../media/image176.png"/><Relationship Id="rId20" Type="http://schemas.openxmlformats.org/officeDocument/2006/relationships/image" Target="../media/image181.png"/><Relationship Id="rId29" Type="http://schemas.openxmlformats.org/officeDocument/2006/relationships/image" Target="../media/image19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5.png"/><Relationship Id="rId11" Type="http://schemas.openxmlformats.org/officeDocument/2006/relationships/image" Target="../media/image171.png"/><Relationship Id="rId24" Type="http://schemas.openxmlformats.org/officeDocument/2006/relationships/image" Target="../media/image185.png"/><Relationship Id="rId32" Type="http://schemas.openxmlformats.org/officeDocument/2006/relationships/image" Target="../media/image193.png"/><Relationship Id="rId5" Type="http://schemas.openxmlformats.org/officeDocument/2006/relationships/image" Target="../media/image164.png"/><Relationship Id="rId15" Type="http://schemas.openxmlformats.org/officeDocument/2006/relationships/image" Target="../media/image175.png"/><Relationship Id="rId23" Type="http://schemas.openxmlformats.org/officeDocument/2006/relationships/image" Target="../media/image184.png"/><Relationship Id="rId28" Type="http://schemas.openxmlformats.org/officeDocument/2006/relationships/image" Target="../media/image189.png"/><Relationship Id="rId10" Type="http://schemas.openxmlformats.org/officeDocument/2006/relationships/image" Target="../media/image169.png"/><Relationship Id="rId19" Type="http://schemas.openxmlformats.org/officeDocument/2006/relationships/image" Target="../media/image179.png"/><Relationship Id="rId31" Type="http://schemas.openxmlformats.org/officeDocument/2006/relationships/image" Target="../media/image192.png"/><Relationship Id="rId4" Type="http://schemas.openxmlformats.org/officeDocument/2006/relationships/image" Target="../media/image163.png"/><Relationship Id="rId9" Type="http://schemas.openxmlformats.org/officeDocument/2006/relationships/image" Target="../media/image168.png"/><Relationship Id="rId14" Type="http://schemas.openxmlformats.org/officeDocument/2006/relationships/image" Target="../media/image174.png"/><Relationship Id="rId22" Type="http://schemas.openxmlformats.org/officeDocument/2006/relationships/image" Target="../media/image183.png"/><Relationship Id="rId27" Type="http://schemas.openxmlformats.org/officeDocument/2006/relationships/image" Target="../media/image188.png"/><Relationship Id="rId30" Type="http://schemas.openxmlformats.org/officeDocument/2006/relationships/image" Target="../media/image191.png"/><Relationship Id="rId8" Type="http://schemas.openxmlformats.org/officeDocument/2006/relationships/image" Target="../media/image167.pn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5.png"/><Relationship Id="rId18" Type="http://schemas.openxmlformats.org/officeDocument/2006/relationships/image" Target="../media/image210.png"/><Relationship Id="rId26" Type="http://schemas.openxmlformats.org/officeDocument/2006/relationships/image" Target="../media/image218.png"/><Relationship Id="rId39" Type="http://schemas.openxmlformats.org/officeDocument/2006/relationships/image" Target="../media/image231.png"/><Relationship Id="rId21" Type="http://schemas.openxmlformats.org/officeDocument/2006/relationships/image" Target="../media/image213.png"/><Relationship Id="rId34" Type="http://schemas.openxmlformats.org/officeDocument/2006/relationships/image" Target="../media/image226.png"/><Relationship Id="rId42" Type="http://schemas.openxmlformats.org/officeDocument/2006/relationships/image" Target="../media/image234.png"/><Relationship Id="rId7" Type="http://schemas.openxmlformats.org/officeDocument/2006/relationships/image" Target="../media/image199.png"/><Relationship Id="rId2" Type="http://schemas.openxmlformats.org/officeDocument/2006/relationships/audio" Target="../media/audio2.wav"/><Relationship Id="rId16" Type="http://schemas.openxmlformats.org/officeDocument/2006/relationships/image" Target="../media/image208.png"/><Relationship Id="rId20" Type="http://schemas.openxmlformats.org/officeDocument/2006/relationships/image" Target="../media/image212.png"/><Relationship Id="rId29" Type="http://schemas.openxmlformats.org/officeDocument/2006/relationships/image" Target="../media/image221.png"/><Relationship Id="rId41" Type="http://schemas.openxmlformats.org/officeDocument/2006/relationships/image" Target="../media/image23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98.png"/><Relationship Id="rId11" Type="http://schemas.openxmlformats.org/officeDocument/2006/relationships/image" Target="../media/image203.png"/><Relationship Id="rId24" Type="http://schemas.openxmlformats.org/officeDocument/2006/relationships/image" Target="../media/image216.png"/><Relationship Id="rId32" Type="http://schemas.openxmlformats.org/officeDocument/2006/relationships/image" Target="../media/image224.png"/><Relationship Id="rId37" Type="http://schemas.openxmlformats.org/officeDocument/2006/relationships/image" Target="../media/image229.png"/><Relationship Id="rId40" Type="http://schemas.openxmlformats.org/officeDocument/2006/relationships/image" Target="../media/image232.png"/><Relationship Id="rId5" Type="http://schemas.openxmlformats.org/officeDocument/2006/relationships/image" Target="../media/image197.png"/><Relationship Id="rId15" Type="http://schemas.openxmlformats.org/officeDocument/2006/relationships/image" Target="../media/image207.png"/><Relationship Id="rId23" Type="http://schemas.openxmlformats.org/officeDocument/2006/relationships/image" Target="../media/image215.png"/><Relationship Id="rId28" Type="http://schemas.openxmlformats.org/officeDocument/2006/relationships/image" Target="../media/image220.png"/><Relationship Id="rId36" Type="http://schemas.openxmlformats.org/officeDocument/2006/relationships/image" Target="../media/image228.png"/><Relationship Id="rId10" Type="http://schemas.openxmlformats.org/officeDocument/2006/relationships/image" Target="../media/image202.png"/><Relationship Id="rId19" Type="http://schemas.openxmlformats.org/officeDocument/2006/relationships/image" Target="../media/image211.png"/><Relationship Id="rId31" Type="http://schemas.openxmlformats.org/officeDocument/2006/relationships/image" Target="../media/image223.png"/><Relationship Id="rId4" Type="http://schemas.openxmlformats.org/officeDocument/2006/relationships/image" Target="../media/image196.png"/><Relationship Id="rId9" Type="http://schemas.openxmlformats.org/officeDocument/2006/relationships/image" Target="../media/image201.png"/><Relationship Id="rId14" Type="http://schemas.openxmlformats.org/officeDocument/2006/relationships/image" Target="../media/image206.png"/><Relationship Id="rId22" Type="http://schemas.openxmlformats.org/officeDocument/2006/relationships/image" Target="../media/image214.png"/><Relationship Id="rId27" Type="http://schemas.openxmlformats.org/officeDocument/2006/relationships/image" Target="../media/image219.png"/><Relationship Id="rId30" Type="http://schemas.openxmlformats.org/officeDocument/2006/relationships/image" Target="../media/image222.png"/><Relationship Id="rId35" Type="http://schemas.openxmlformats.org/officeDocument/2006/relationships/image" Target="../media/image227.png"/><Relationship Id="rId43" Type="http://schemas.openxmlformats.org/officeDocument/2006/relationships/image" Target="../media/image235.png"/><Relationship Id="rId8" Type="http://schemas.openxmlformats.org/officeDocument/2006/relationships/image" Target="../media/image200.png"/><Relationship Id="rId3" Type="http://schemas.openxmlformats.org/officeDocument/2006/relationships/image" Target="../media/image195.png"/><Relationship Id="rId12" Type="http://schemas.openxmlformats.org/officeDocument/2006/relationships/image" Target="../media/image204.png"/><Relationship Id="rId17" Type="http://schemas.openxmlformats.org/officeDocument/2006/relationships/image" Target="../media/image209.png"/><Relationship Id="rId25" Type="http://schemas.openxmlformats.org/officeDocument/2006/relationships/image" Target="../media/image217.png"/><Relationship Id="rId33" Type="http://schemas.openxmlformats.org/officeDocument/2006/relationships/image" Target="../media/image225.png"/><Relationship Id="rId38" Type="http://schemas.openxmlformats.org/officeDocument/2006/relationships/image" Target="../media/image2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18" Type="http://schemas.openxmlformats.org/officeDocument/2006/relationships/image" Target="../media/image14.png"/><Relationship Id="rId3" Type="http://schemas.openxmlformats.org/officeDocument/2006/relationships/image" Target="../media/image10.png"/><Relationship Id="rId12" Type="http://schemas.openxmlformats.org/officeDocument/2006/relationships/image" Target="../media/image19.png"/><Relationship Id="rId17" Type="http://schemas.openxmlformats.org/officeDocument/2006/relationships/image" Target="../media/image13.png"/><Relationship Id="rId2" Type="http://schemas.openxmlformats.org/officeDocument/2006/relationships/audio" Target="../media/audio1.wav"/><Relationship Id="rId16" Type="http://schemas.openxmlformats.org/officeDocument/2006/relationships/image" Target="../media/image23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image" Target="../media/image15.png"/><Relationship Id="rId4" Type="http://schemas.openxmlformats.org/officeDocument/2006/relationships/image" Target="../media/image11.png"/><Relationship Id="rId1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3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4.png"/><Relationship Id="rId17" Type="http://schemas.openxmlformats.org/officeDocument/2006/relationships/image" Target="../media/image38.png"/><Relationship Id="rId2" Type="http://schemas.openxmlformats.org/officeDocument/2006/relationships/audio" Target="../media/audio1.wav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26" Type="http://schemas.openxmlformats.org/officeDocument/2006/relationships/image" Target="../media/image65.png"/><Relationship Id="rId21" Type="http://schemas.openxmlformats.org/officeDocument/2006/relationships/image" Target="../media/image60.png"/><Relationship Id="rId34" Type="http://schemas.openxmlformats.org/officeDocument/2006/relationships/image" Target="../media/image73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5" Type="http://schemas.openxmlformats.org/officeDocument/2006/relationships/image" Target="../media/image64.png"/><Relationship Id="rId33" Type="http://schemas.openxmlformats.org/officeDocument/2006/relationships/image" Target="../media/image72.png"/><Relationship Id="rId38" Type="http://schemas.openxmlformats.org/officeDocument/2006/relationships/image" Target="../media/image77.png"/><Relationship Id="rId2" Type="http://schemas.openxmlformats.org/officeDocument/2006/relationships/audio" Target="../media/audio1.wav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29" Type="http://schemas.openxmlformats.org/officeDocument/2006/relationships/image" Target="../media/image6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24" Type="http://schemas.openxmlformats.org/officeDocument/2006/relationships/image" Target="../media/image63.png"/><Relationship Id="rId32" Type="http://schemas.openxmlformats.org/officeDocument/2006/relationships/image" Target="../media/image71.png"/><Relationship Id="rId37" Type="http://schemas.openxmlformats.org/officeDocument/2006/relationships/image" Target="../media/image76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23" Type="http://schemas.openxmlformats.org/officeDocument/2006/relationships/image" Target="../media/image62.png"/><Relationship Id="rId28" Type="http://schemas.openxmlformats.org/officeDocument/2006/relationships/image" Target="../media/image67.png"/><Relationship Id="rId36" Type="http://schemas.openxmlformats.org/officeDocument/2006/relationships/image" Target="../media/image75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31" Type="http://schemas.openxmlformats.org/officeDocument/2006/relationships/image" Target="../media/image70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Relationship Id="rId22" Type="http://schemas.openxmlformats.org/officeDocument/2006/relationships/image" Target="../media/image61.png"/><Relationship Id="rId27" Type="http://schemas.openxmlformats.org/officeDocument/2006/relationships/image" Target="../media/image66.png"/><Relationship Id="rId30" Type="http://schemas.openxmlformats.org/officeDocument/2006/relationships/image" Target="../media/image69.png"/><Relationship Id="rId35" Type="http://schemas.openxmlformats.org/officeDocument/2006/relationships/image" Target="../media/image74.png"/><Relationship Id="rId8" Type="http://schemas.openxmlformats.org/officeDocument/2006/relationships/image" Target="../media/image47.png"/><Relationship Id="rId3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82695" y="641420"/>
            <a:ext cx="37273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i="1" u="sng" dirty="0">
                <a:solidFill>
                  <a:prstClr val="black"/>
                </a:solidFill>
                <a:ea typeface="Times New Roman"/>
              </a:rPr>
              <a:t>Лекция </a:t>
            </a:r>
            <a:r>
              <a:rPr lang="ru-RU" sz="5400" i="1" u="sng" dirty="0" smtClean="0">
                <a:solidFill>
                  <a:prstClr val="black"/>
                </a:solidFill>
                <a:ea typeface="Times New Roman"/>
              </a:rPr>
              <a:t>№6</a:t>
            </a:r>
            <a:r>
              <a:rPr lang="ru-RU" sz="5400" i="1" dirty="0" smtClean="0">
                <a:solidFill>
                  <a:prstClr val="black"/>
                </a:solidFill>
                <a:ea typeface="Times New Roman"/>
              </a:rPr>
              <a:t> </a:t>
            </a:r>
            <a:endParaRPr lang="ru-RU" sz="5400" i="1" dirty="0">
              <a:solidFill>
                <a:prstClr val="black"/>
              </a:solidFill>
              <a:ea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8234" y="2151631"/>
            <a:ext cx="786957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prstClr val="black"/>
                </a:solidFill>
                <a:ea typeface="Times New Roman"/>
              </a:rPr>
              <a:t>Пара сил </a:t>
            </a:r>
            <a:endParaRPr lang="ru-RU" sz="6000" b="1" dirty="0" smtClean="0">
              <a:solidFill>
                <a:prstClr val="black"/>
              </a:solidFill>
              <a:ea typeface="Times New Roman"/>
            </a:endParaRPr>
          </a:p>
          <a:p>
            <a:pPr algn="ctr"/>
            <a:r>
              <a:rPr lang="ru-RU" sz="6000" b="1" dirty="0" smtClean="0">
                <a:solidFill>
                  <a:prstClr val="black"/>
                </a:solidFill>
                <a:ea typeface="Times New Roman"/>
              </a:rPr>
              <a:t>и </a:t>
            </a:r>
          </a:p>
          <a:p>
            <a:pPr algn="ctr"/>
            <a:r>
              <a:rPr lang="ru-RU" sz="6000" b="1" dirty="0" smtClean="0">
                <a:solidFill>
                  <a:prstClr val="black"/>
                </a:solidFill>
                <a:ea typeface="Times New Roman"/>
              </a:rPr>
              <a:t>момент </a:t>
            </a:r>
            <a:r>
              <a:rPr lang="ru-RU" sz="6000" b="1" dirty="0">
                <a:solidFill>
                  <a:prstClr val="black"/>
                </a:solidFill>
                <a:ea typeface="Times New Roman"/>
              </a:rPr>
              <a:t>силы относительно точки</a:t>
            </a:r>
            <a:endParaRPr lang="ru-RU" sz="6000" dirty="0">
              <a:solidFill>
                <a:prstClr val="black"/>
              </a:solidFill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4460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6725" y="1126475"/>
            <a:ext cx="8256895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smtClean="0">
                <a:solidFill>
                  <a:prstClr val="black"/>
                </a:solidFill>
              </a:rPr>
              <a:t>Для равновесия пар </a:t>
            </a:r>
            <a:r>
              <a:rPr lang="ru-RU" sz="2400" dirty="0">
                <a:solidFill>
                  <a:prstClr val="black"/>
                </a:solidFill>
              </a:rPr>
              <a:t>необходимо и достаточно, чтобы алгебраическая сумма моментов пар системы равнялась </a:t>
            </a:r>
            <a:r>
              <a:rPr lang="ru-RU" sz="2400" dirty="0" smtClean="0">
                <a:solidFill>
                  <a:prstClr val="black"/>
                </a:solidFill>
              </a:rPr>
              <a:t>нулю</a:t>
            </a:r>
            <a:endParaRPr lang="ru-RU" sz="24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4676505" y="2415998"/>
                <a:ext cx="1704697" cy="1100879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grow m:val="on"/>
                          <m:ctrlPr>
                            <a:rPr lang="ru-RU" sz="2400" i="1" smtClean="0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naryPr>
                        <m:sub>
                          <m:r>
                            <a:rPr lang="ru-RU" sz="2400" i="1">
                              <a:effectLst/>
                              <a:latin typeface="Cambria Math"/>
                              <a:ea typeface="Times New Roman"/>
                            </a:rPr>
                            <m:t>0</m:t>
                          </m:r>
                        </m:sub>
                        <m:sup>
                          <m:r>
                            <a:rPr lang="ru-RU" sz="2400" i="1">
                              <a:effectLst/>
                              <a:latin typeface="Cambria Math"/>
                              <a:ea typeface="Times New Roman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ru-RU" sz="2400" i="1"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effectLst/>
                                  <a:latin typeface="Cambria Math"/>
                                  <a:ea typeface="Times New Roman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ru-RU" sz="2400" i="1">
                                  <a:effectLst/>
                                  <a:latin typeface="Cambria Math"/>
                                  <a:ea typeface="Times New Roman"/>
                                </a:rPr>
                                <m:t>𝑘</m:t>
                              </m:r>
                            </m:sub>
                          </m:sSub>
                          <m:r>
                            <a:rPr lang="ru-RU" sz="2400" b="0" i="1" smtClean="0">
                              <a:effectLst/>
                              <a:latin typeface="Cambria Math"/>
                              <a:ea typeface="Times New Roman"/>
                            </a:rPr>
                            <m:t>=0</m:t>
                          </m:r>
                        </m:e>
                      </m:nary>
                    </m:oMath>
                  </m:oMathPara>
                </a14:m>
                <a:endParaRPr lang="ru-RU" sz="24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6505" y="2415998"/>
                <a:ext cx="1704697" cy="110087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угольник 1"/>
          <p:cNvSpPr/>
          <p:nvPr/>
        </p:nvSpPr>
        <p:spPr>
          <a:xfrm>
            <a:off x="436725" y="190756"/>
            <a:ext cx="8256895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</a:rPr>
              <a:t>4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</a:rPr>
              <a:t>Равновесие </a:t>
            </a:r>
            <a:r>
              <a:rPr lang="ru-RU" sz="2400" dirty="0">
                <a:solidFill>
                  <a:prstClr val="black"/>
                </a:solidFill>
              </a:rPr>
              <a:t>пар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2567227" y="2704827"/>
                <a:ext cx="1393715" cy="523220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𝑀</m:t>
                          </m:r>
                        </m:e>
                        <m:sub>
                          <m:r>
                            <a:rPr lang="ru-RU" sz="28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𝛴</m:t>
                          </m:r>
                        </m:sub>
                      </m:sSub>
                      <m:r>
                        <a:rPr lang="ru-RU" sz="28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=0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7227" y="2704827"/>
                <a:ext cx="1393715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28575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4005389" y="2674049"/>
                <a:ext cx="63350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⇒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5389" y="2674049"/>
                <a:ext cx="633507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145"/>
          <p:cNvSpPr/>
          <p:nvPr/>
        </p:nvSpPr>
        <p:spPr>
          <a:xfrm>
            <a:off x="189223" y="3346180"/>
            <a:ext cx="4922377" cy="3298677"/>
          </a:xfrm>
          <a:custGeom>
            <a:avLst/>
            <a:gdLst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485006 w 4477516"/>
              <a:gd name="connsiteY0" fmla="*/ 0 h 4334240"/>
              <a:gd name="connsiteX1" fmla="*/ 4477516 w 4477516"/>
              <a:gd name="connsiteY1" fmla="*/ 0 h 4334240"/>
              <a:gd name="connsiteX2" fmla="*/ 4477516 w 4477516"/>
              <a:gd name="connsiteY2" fmla="*/ 3992510 h 4334240"/>
              <a:gd name="connsiteX3" fmla="*/ 513581 w 4477516"/>
              <a:gd name="connsiteY3" fmla="*/ 3592460 h 4334240"/>
              <a:gd name="connsiteX4" fmla="*/ 485006 w 4477516"/>
              <a:gd name="connsiteY4" fmla="*/ 0 h 4334240"/>
              <a:gd name="connsiteX0" fmla="*/ 485006 w 4477516"/>
              <a:gd name="connsiteY0" fmla="*/ 0 h 3992510"/>
              <a:gd name="connsiteX1" fmla="*/ 4477516 w 4477516"/>
              <a:gd name="connsiteY1" fmla="*/ 0 h 3992510"/>
              <a:gd name="connsiteX2" fmla="*/ 4477516 w 4477516"/>
              <a:gd name="connsiteY2" fmla="*/ 3992510 h 3992510"/>
              <a:gd name="connsiteX3" fmla="*/ 513581 w 4477516"/>
              <a:gd name="connsiteY3" fmla="*/ 3592460 h 3992510"/>
              <a:gd name="connsiteX4" fmla="*/ 485006 w 4477516"/>
              <a:gd name="connsiteY4" fmla="*/ 0 h 3992510"/>
              <a:gd name="connsiteX0" fmla="*/ 535153 w 5327763"/>
              <a:gd name="connsiteY0" fmla="*/ 0 h 4230635"/>
              <a:gd name="connsiteX1" fmla="*/ 4527663 w 5327763"/>
              <a:gd name="connsiteY1" fmla="*/ 0 h 4230635"/>
              <a:gd name="connsiteX2" fmla="*/ 5327763 w 5327763"/>
              <a:gd name="connsiteY2" fmla="*/ 4230635 h 4230635"/>
              <a:gd name="connsiteX3" fmla="*/ 563728 w 5327763"/>
              <a:gd name="connsiteY3" fmla="*/ 3592460 h 4230635"/>
              <a:gd name="connsiteX4" fmla="*/ 535153 w 5327763"/>
              <a:gd name="connsiteY4" fmla="*/ 0 h 4230635"/>
              <a:gd name="connsiteX0" fmla="*/ 535153 w 5597787"/>
              <a:gd name="connsiteY0" fmla="*/ 0 h 4490138"/>
              <a:gd name="connsiteX1" fmla="*/ 4527663 w 5597787"/>
              <a:gd name="connsiteY1" fmla="*/ 0 h 4490138"/>
              <a:gd name="connsiteX2" fmla="*/ 5327763 w 5597787"/>
              <a:gd name="connsiteY2" fmla="*/ 4230635 h 4490138"/>
              <a:gd name="connsiteX3" fmla="*/ 563728 w 5597787"/>
              <a:gd name="connsiteY3" fmla="*/ 3592460 h 4490138"/>
              <a:gd name="connsiteX4" fmla="*/ 535153 w 5597787"/>
              <a:gd name="connsiteY4" fmla="*/ 0 h 4490138"/>
              <a:gd name="connsiteX0" fmla="*/ 500864 w 5178312"/>
              <a:gd name="connsiteY0" fmla="*/ 0 h 4215811"/>
              <a:gd name="connsiteX1" fmla="*/ 4493374 w 5178312"/>
              <a:gd name="connsiteY1" fmla="*/ 0 h 4215811"/>
              <a:gd name="connsiteX2" fmla="*/ 4750549 w 5178312"/>
              <a:gd name="connsiteY2" fmla="*/ 3868685 h 4215811"/>
              <a:gd name="connsiteX3" fmla="*/ 529439 w 5178312"/>
              <a:gd name="connsiteY3" fmla="*/ 3592460 h 4215811"/>
              <a:gd name="connsiteX4" fmla="*/ 500864 w 5178312"/>
              <a:gd name="connsiteY4" fmla="*/ 0 h 4215811"/>
              <a:gd name="connsiteX0" fmla="*/ 500864 w 5231633"/>
              <a:gd name="connsiteY0" fmla="*/ 0 h 4215811"/>
              <a:gd name="connsiteX1" fmla="*/ 4493374 w 5231633"/>
              <a:gd name="connsiteY1" fmla="*/ 0 h 4215811"/>
              <a:gd name="connsiteX2" fmla="*/ 4750549 w 5231633"/>
              <a:gd name="connsiteY2" fmla="*/ 3868685 h 4215811"/>
              <a:gd name="connsiteX3" fmla="*/ 529439 w 5231633"/>
              <a:gd name="connsiteY3" fmla="*/ 3592460 h 4215811"/>
              <a:gd name="connsiteX4" fmla="*/ 500864 w 5231633"/>
              <a:gd name="connsiteY4" fmla="*/ 0 h 4215811"/>
              <a:gd name="connsiteX0" fmla="*/ 500864 w 5010991"/>
              <a:gd name="connsiteY0" fmla="*/ 0 h 4215811"/>
              <a:gd name="connsiteX1" fmla="*/ 4493374 w 5010991"/>
              <a:gd name="connsiteY1" fmla="*/ 0 h 4215811"/>
              <a:gd name="connsiteX2" fmla="*/ 4750549 w 5010991"/>
              <a:gd name="connsiteY2" fmla="*/ 3868685 h 4215811"/>
              <a:gd name="connsiteX3" fmla="*/ 529439 w 5010991"/>
              <a:gd name="connsiteY3" fmla="*/ 3592460 h 4215811"/>
              <a:gd name="connsiteX4" fmla="*/ 500864 w 5010991"/>
              <a:gd name="connsiteY4" fmla="*/ 0 h 4215811"/>
              <a:gd name="connsiteX0" fmla="*/ 500864 w 5369903"/>
              <a:gd name="connsiteY0" fmla="*/ 0 h 4215811"/>
              <a:gd name="connsiteX1" fmla="*/ 4493374 w 5369903"/>
              <a:gd name="connsiteY1" fmla="*/ 0 h 4215811"/>
              <a:gd name="connsiteX2" fmla="*/ 4750549 w 5369903"/>
              <a:gd name="connsiteY2" fmla="*/ 3868685 h 4215811"/>
              <a:gd name="connsiteX3" fmla="*/ 529439 w 5369903"/>
              <a:gd name="connsiteY3" fmla="*/ 3592460 h 4215811"/>
              <a:gd name="connsiteX4" fmla="*/ 500864 w 5369903"/>
              <a:gd name="connsiteY4" fmla="*/ 0 h 4215811"/>
              <a:gd name="connsiteX0" fmla="*/ 500864 w 5275578"/>
              <a:gd name="connsiteY0" fmla="*/ 0 h 4202129"/>
              <a:gd name="connsiteX1" fmla="*/ 4325734 w 5275578"/>
              <a:gd name="connsiteY1" fmla="*/ 190500 h 4202129"/>
              <a:gd name="connsiteX2" fmla="*/ 4750549 w 5275578"/>
              <a:gd name="connsiteY2" fmla="*/ 3868685 h 4202129"/>
              <a:gd name="connsiteX3" fmla="*/ 529439 w 5275578"/>
              <a:gd name="connsiteY3" fmla="*/ 3592460 h 4202129"/>
              <a:gd name="connsiteX4" fmla="*/ 500864 w 5275578"/>
              <a:gd name="connsiteY4" fmla="*/ 0 h 4202129"/>
              <a:gd name="connsiteX0" fmla="*/ 747046 w 5521760"/>
              <a:gd name="connsiteY0" fmla="*/ 989 h 4203118"/>
              <a:gd name="connsiteX1" fmla="*/ 4571916 w 5521760"/>
              <a:gd name="connsiteY1" fmla="*/ 191489 h 4203118"/>
              <a:gd name="connsiteX2" fmla="*/ 4996731 w 5521760"/>
              <a:gd name="connsiteY2" fmla="*/ 3869674 h 4203118"/>
              <a:gd name="connsiteX3" fmla="*/ 775621 w 5521760"/>
              <a:gd name="connsiteY3" fmla="*/ 3593449 h 4203118"/>
              <a:gd name="connsiteX4" fmla="*/ 747046 w 5521760"/>
              <a:gd name="connsiteY4" fmla="*/ 989 h 4203118"/>
              <a:gd name="connsiteX0" fmla="*/ 749630 w 5322023"/>
              <a:gd name="connsiteY0" fmla="*/ 195080 h 4309330"/>
              <a:gd name="connsiteX1" fmla="*/ 4566880 w 5322023"/>
              <a:gd name="connsiteY1" fmla="*/ 301760 h 4309330"/>
              <a:gd name="connsiteX2" fmla="*/ 4991695 w 5322023"/>
              <a:gd name="connsiteY2" fmla="*/ 3979945 h 4309330"/>
              <a:gd name="connsiteX3" fmla="*/ 770585 w 5322023"/>
              <a:gd name="connsiteY3" fmla="*/ 3703720 h 4309330"/>
              <a:gd name="connsiteX4" fmla="*/ 749630 w 5322023"/>
              <a:gd name="connsiteY4" fmla="*/ 195080 h 4309330"/>
              <a:gd name="connsiteX0" fmla="*/ 740511 w 5188500"/>
              <a:gd name="connsiteY0" fmla="*/ 122922 h 3797872"/>
              <a:gd name="connsiteX1" fmla="*/ 4557761 w 5188500"/>
              <a:gd name="connsiteY1" fmla="*/ 229602 h 3797872"/>
              <a:gd name="connsiteX2" fmla="*/ 4807316 w 5188500"/>
              <a:gd name="connsiteY2" fmla="*/ 2924807 h 3797872"/>
              <a:gd name="connsiteX3" fmla="*/ 761466 w 5188500"/>
              <a:gd name="connsiteY3" fmla="*/ 3631562 h 3797872"/>
              <a:gd name="connsiteX4" fmla="*/ 740511 w 5188500"/>
              <a:gd name="connsiteY4" fmla="*/ 122922 h 3797872"/>
              <a:gd name="connsiteX0" fmla="*/ 338397 w 4765887"/>
              <a:gd name="connsiteY0" fmla="*/ 324468 h 3776543"/>
              <a:gd name="connsiteX1" fmla="*/ 4155647 w 4765887"/>
              <a:gd name="connsiteY1" fmla="*/ 431148 h 3776543"/>
              <a:gd name="connsiteX2" fmla="*/ 4405202 w 4765887"/>
              <a:gd name="connsiteY2" fmla="*/ 3126353 h 3776543"/>
              <a:gd name="connsiteX3" fmla="*/ 648912 w 4765887"/>
              <a:gd name="connsiteY3" fmla="*/ 3566408 h 3776543"/>
              <a:gd name="connsiteX4" fmla="*/ 338397 w 4765887"/>
              <a:gd name="connsiteY4" fmla="*/ 324468 h 3776543"/>
              <a:gd name="connsiteX0" fmla="*/ 338397 w 4665546"/>
              <a:gd name="connsiteY0" fmla="*/ 324468 h 3915364"/>
              <a:gd name="connsiteX1" fmla="*/ 4155647 w 4665546"/>
              <a:gd name="connsiteY1" fmla="*/ 431148 h 3915364"/>
              <a:gd name="connsiteX2" fmla="*/ 4405202 w 4665546"/>
              <a:gd name="connsiteY2" fmla="*/ 3126353 h 3915364"/>
              <a:gd name="connsiteX3" fmla="*/ 2100505 w 4665546"/>
              <a:gd name="connsiteY3" fmla="*/ 3775960 h 3915364"/>
              <a:gd name="connsiteX4" fmla="*/ 648912 w 4665546"/>
              <a:gd name="connsiteY4" fmla="*/ 3566408 h 3915364"/>
              <a:gd name="connsiteX5" fmla="*/ 338397 w 4665546"/>
              <a:gd name="connsiteY5" fmla="*/ 324468 h 3915364"/>
              <a:gd name="connsiteX0" fmla="*/ 283533 w 4542947"/>
              <a:gd name="connsiteY0" fmla="*/ 324468 h 3806349"/>
              <a:gd name="connsiteX1" fmla="*/ 4100783 w 4542947"/>
              <a:gd name="connsiteY1" fmla="*/ 431148 h 3806349"/>
              <a:gd name="connsiteX2" fmla="*/ 4350338 w 4542947"/>
              <a:gd name="connsiteY2" fmla="*/ 3126353 h 3806349"/>
              <a:gd name="connsiteX3" fmla="*/ 3089581 w 4542947"/>
              <a:gd name="connsiteY3" fmla="*/ 3516880 h 3806349"/>
              <a:gd name="connsiteX4" fmla="*/ 594048 w 4542947"/>
              <a:gd name="connsiteY4" fmla="*/ 3566408 h 3806349"/>
              <a:gd name="connsiteX5" fmla="*/ 283533 w 4542947"/>
              <a:gd name="connsiteY5" fmla="*/ 324468 h 3806349"/>
              <a:gd name="connsiteX0" fmla="*/ 281155 w 4544368"/>
              <a:gd name="connsiteY0" fmla="*/ 324468 h 4297358"/>
              <a:gd name="connsiteX1" fmla="*/ 4098405 w 4544368"/>
              <a:gd name="connsiteY1" fmla="*/ 431148 h 4297358"/>
              <a:gd name="connsiteX2" fmla="*/ 4347960 w 4544368"/>
              <a:gd name="connsiteY2" fmla="*/ 3126353 h 4297358"/>
              <a:gd name="connsiteX3" fmla="*/ 3026243 w 4544368"/>
              <a:gd name="connsiteY3" fmla="*/ 4278880 h 4297358"/>
              <a:gd name="connsiteX4" fmla="*/ 591670 w 4544368"/>
              <a:gd name="connsiteY4" fmla="*/ 3566408 h 4297358"/>
              <a:gd name="connsiteX5" fmla="*/ 281155 w 4544368"/>
              <a:gd name="connsiteY5" fmla="*/ 324468 h 4297358"/>
              <a:gd name="connsiteX0" fmla="*/ 392704 w 4655917"/>
              <a:gd name="connsiteY0" fmla="*/ 324468 h 4293306"/>
              <a:gd name="connsiteX1" fmla="*/ 4209954 w 4655917"/>
              <a:gd name="connsiteY1" fmla="*/ 431148 h 4293306"/>
              <a:gd name="connsiteX2" fmla="*/ 4459509 w 4655917"/>
              <a:gd name="connsiteY2" fmla="*/ 3126353 h 4293306"/>
              <a:gd name="connsiteX3" fmla="*/ 3137792 w 4655917"/>
              <a:gd name="connsiteY3" fmla="*/ 4278880 h 4293306"/>
              <a:gd name="connsiteX4" fmla="*/ 703219 w 4655917"/>
              <a:gd name="connsiteY4" fmla="*/ 3566408 h 4293306"/>
              <a:gd name="connsiteX5" fmla="*/ 158372 w 4655917"/>
              <a:gd name="connsiteY5" fmla="*/ 773679 h 4293306"/>
              <a:gd name="connsiteX6" fmla="*/ 392704 w 4655917"/>
              <a:gd name="connsiteY6" fmla="*/ 324468 h 4293306"/>
              <a:gd name="connsiteX0" fmla="*/ 501967 w 4765180"/>
              <a:gd name="connsiteY0" fmla="*/ 246770 h 4208755"/>
              <a:gd name="connsiteX1" fmla="*/ 4319217 w 4765180"/>
              <a:gd name="connsiteY1" fmla="*/ 353450 h 4208755"/>
              <a:gd name="connsiteX2" fmla="*/ 4568772 w 4765180"/>
              <a:gd name="connsiteY2" fmla="*/ 3048655 h 4208755"/>
              <a:gd name="connsiteX3" fmla="*/ 3247055 w 4765180"/>
              <a:gd name="connsiteY3" fmla="*/ 4201182 h 4208755"/>
              <a:gd name="connsiteX4" fmla="*/ 812482 w 4765180"/>
              <a:gd name="connsiteY4" fmla="*/ 3488710 h 4208755"/>
              <a:gd name="connsiteX5" fmla="*/ 77135 w 4765180"/>
              <a:gd name="connsiteY5" fmla="*/ 2341901 h 4208755"/>
              <a:gd name="connsiteX6" fmla="*/ 501967 w 4765180"/>
              <a:gd name="connsiteY6" fmla="*/ 246770 h 4208755"/>
              <a:gd name="connsiteX0" fmla="*/ 501967 w 4621847"/>
              <a:gd name="connsiteY0" fmla="*/ 182143 h 4144128"/>
              <a:gd name="connsiteX1" fmla="*/ 3925236 w 4621847"/>
              <a:gd name="connsiteY1" fmla="*/ 120815 h 4144128"/>
              <a:gd name="connsiteX2" fmla="*/ 4319217 w 4621847"/>
              <a:gd name="connsiteY2" fmla="*/ 288823 h 4144128"/>
              <a:gd name="connsiteX3" fmla="*/ 4568772 w 4621847"/>
              <a:gd name="connsiteY3" fmla="*/ 2984028 h 4144128"/>
              <a:gd name="connsiteX4" fmla="*/ 3247055 w 4621847"/>
              <a:gd name="connsiteY4" fmla="*/ 4136555 h 4144128"/>
              <a:gd name="connsiteX5" fmla="*/ 812482 w 4621847"/>
              <a:gd name="connsiteY5" fmla="*/ 3424083 h 4144128"/>
              <a:gd name="connsiteX6" fmla="*/ 77135 w 4621847"/>
              <a:gd name="connsiteY6" fmla="*/ 2277274 h 4144128"/>
              <a:gd name="connsiteX7" fmla="*/ 501967 w 4621847"/>
              <a:gd name="connsiteY7" fmla="*/ 182143 h 4144128"/>
              <a:gd name="connsiteX0" fmla="*/ 434206 w 4616354"/>
              <a:gd name="connsiteY0" fmla="*/ 95785 h 4057770"/>
              <a:gd name="connsiteX1" fmla="*/ 1876275 w 4616354"/>
              <a:gd name="connsiteY1" fmla="*/ 339257 h 4057770"/>
              <a:gd name="connsiteX2" fmla="*/ 4251456 w 4616354"/>
              <a:gd name="connsiteY2" fmla="*/ 202465 h 4057770"/>
              <a:gd name="connsiteX3" fmla="*/ 4501011 w 4616354"/>
              <a:gd name="connsiteY3" fmla="*/ 2897670 h 4057770"/>
              <a:gd name="connsiteX4" fmla="*/ 3179294 w 4616354"/>
              <a:gd name="connsiteY4" fmla="*/ 4050197 h 4057770"/>
              <a:gd name="connsiteX5" fmla="*/ 744721 w 4616354"/>
              <a:gd name="connsiteY5" fmla="*/ 3337725 h 4057770"/>
              <a:gd name="connsiteX6" fmla="*/ 9374 w 4616354"/>
              <a:gd name="connsiteY6" fmla="*/ 2190916 h 4057770"/>
              <a:gd name="connsiteX7" fmla="*/ 434206 w 4616354"/>
              <a:gd name="connsiteY7" fmla="*/ 95785 h 4057770"/>
              <a:gd name="connsiteX0" fmla="*/ 295590 w 4630138"/>
              <a:gd name="connsiteY0" fmla="*/ 598647 h 4011992"/>
              <a:gd name="connsiteX1" fmla="*/ 1890059 w 4630138"/>
              <a:gd name="connsiteY1" fmla="*/ 293479 h 4011992"/>
              <a:gd name="connsiteX2" fmla="*/ 4265240 w 4630138"/>
              <a:gd name="connsiteY2" fmla="*/ 156687 h 4011992"/>
              <a:gd name="connsiteX3" fmla="*/ 4514795 w 4630138"/>
              <a:gd name="connsiteY3" fmla="*/ 2851892 h 4011992"/>
              <a:gd name="connsiteX4" fmla="*/ 3193078 w 4630138"/>
              <a:gd name="connsiteY4" fmla="*/ 4004419 h 4011992"/>
              <a:gd name="connsiteX5" fmla="*/ 758505 w 4630138"/>
              <a:gd name="connsiteY5" fmla="*/ 3291947 h 4011992"/>
              <a:gd name="connsiteX6" fmla="*/ 23158 w 4630138"/>
              <a:gd name="connsiteY6" fmla="*/ 2145138 h 4011992"/>
              <a:gd name="connsiteX7" fmla="*/ 295590 w 4630138"/>
              <a:gd name="connsiteY7" fmla="*/ 598647 h 4011992"/>
              <a:gd name="connsiteX0" fmla="*/ 295590 w 4631788"/>
              <a:gd name="connsiteY0" fmla="*/ 598647 h 3592120"/>
              <a:gd name="connsiteX1" fmla="*/ 1890059 w 4631788"/>
              <a:gd name="connsiteY1" fmla="*/ 293479 h 3592120"/>
              <a:gd name="connsiteX2" fmla="*/ 4265240 w 4631788"/>
              <a:gd name="connsiteY2" fmla="*/ 156687 h 3592120"/>
              <a:gd name="connsiteX3" fmla="*/ 4514795 w 4631788"/>
              <a:gd name="connsiteY3" fmla="*/ 2851892 h 3592120"/>
              <a:gd name="connsiteX4" fmla="*/ 3170218 w 4631788"/>
              <a:gd name="connsiteY4" fmla="*/ 3570079 h 3592120"/>
              <a:gd name="connsiteX5" fmla="*/ 758505 w 4631788"/>
              <a:gd name="connsiteY5" fmla="*/ 3291947 h 3592120"/>
              <a:gd name="connsiteX6" fmla="*/ 23158 w 4631788"/>
              <a:gd name="connsiteY6" fmla="*/ 2145138 h 3592120"/>
              <a:gd name="connsiteX7" fmla="*/ 295590 w 4631788"/>
              <a:gd name="connsiteY7" fmla="*/ 598647 h 359212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758505 w 4631788"/>
              <a:gd name="connsiteY6" fmla="*/ 329194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590865 w 4631788"/>
              <a:gd name="connsiteY6" fmla="*/ 274330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755319"/>
              <a:gd name="connsiteX1" fmla="*/ 1890059 w 4631788"/>
              <a:gd name="connsiteY1" fmla="*/ 293479 h 3755319"/>
              <a:gd name="connsiteX2" fmla="*/ 4265240 w 4631788"/>
              <a:gd name="connsiteY2" fmla="*/ 156687 h 3755319"/>
              <a:gd name="connsiteX3" fmla="*/ 4514795 w 4631788"/>
              <a:gd name="connsiteY3" fmla="*/ 2851892 h 3755319"/>
              <a:gd name="connsiteX4" fmla="*/ 3170218 w 4631788"/>
              <a:gd name="connsiteY4" fmla="*/ 3570079 h 3755319"/>
              <a:gd name="connsiteX5" fmla="*/ 1821479 w 4631788"/>
              <a:gd name="connsiteY5" fmla="*/ 3745338 h 3755319"/>
              <a:gd name="connsiteX6" fmla="*/ 590865 w 4631788"/>
              <a:gd name="connsiteY6" fmla="*/ 2743307 h 3755319"/>
              <a:gd name="connsiteX7" fmla="*/ 23158 w 4631788"/>
              <a:gd name="connsiteY7" fmla="*/ 2145138 h 3755319"/>
              <a:gd name="connsiteX8" fmla="*/ 295590 w 4631788"/>
              <a:gd name="connsiteY8" fmla="*/ 598647 h 3755319"/>
              <a:gd name="connsiteX0" fmla="*/ 304431 w 4640629"/>
              <a:gd name="connsiteY0" fmla="*/ 598647 h 3755319"/>
              <a:gd name="connsiteX1" fmla="*/ 1898900 w 4640629"/>
              <a:gd name="connsiteY1" fmla="*/ 293479 h 3755319"/>
              <a:gd name="connsiteX2" fmla="*/ 4274081 w 4640629"/>
              <a:gd name="connsiteY2" fmla="*/ 156687 h 3755319"/>
              <a:gd name="connsiteX3" fmla="*/ 4523636 w 4640629"/>
              <a:gd name="connsiteY3" fmla="*/ 2851892 h 3755319"/>
              <a:gd name="connsiteX4" fmla="*/ 3179059 w 4640629"/>
              <a:gd name="connsiteY4" fmla="*/ 3570079 h 3755319"/>
              <a:gd name="connsiteX5" fmla="*/ 1830320 w 4640629"/>
              <a:gd name="connsiteY5" fmla="*/ 3745338 h 3755319"/>
              <a:gd name="connsiteX6" fmla="*/ 599706 w 4640629"/>
              <a:gd name="connsiteY6" fmla="*/ 2743307 h 3755319"/>
              <a:gd name="connsiteX7" fmla="*/ 31999 w 4640629"/>
              <a:gd name="connsiteY7" fmla="*/ 2145138 h 3755319"/>
              <a:gd name="connsiteX8" fmla="*/ 131060 w 4640629"/>
              <a:gd name="connsiteY8" fmla="*/ 1459338 h 3755319"/>
              <a:gd name="connsiteX9" fmla="*/ 304431 w 4640629"/>
              <a:gd name="connsiteY9" fmla="*/ 598647 h 3755319"/>
              <a:gd name="connsiteX0" fmla="*/ 223866 w 4560064"/>
              <a:gd name="connsiteY0" fmla="*/ 598647 h 3755319"/>
              <a:gd name="connsiteX1" fmla="*/ 1818335 w 4560064"/>
              <a:gd name="connsiteY1" fmla="*/ 293479 h 3755319"/>
              <a:gd name="connsiteX2" fmla="*/ 4193516 w 4560064"/>
              <a:gd name="connsiteY2" fmla="*/ 156687 h 3755319"/>
              <a:gd name="connsiteX3" fmla="*/ 4443071 w 4560064"/>
              <a:gd name="connsiteY3" fmla="*/ 2851892 h 3755319"/>
              <a:gd name="connsiteX4" fmla="*/ 3098494 w 4560064"/>
              <a:gd name="connsiteY4" fmla="*/ 3570079 h 3755319"/>
              <a:gd name="connsiteX5" fmla="*/ 1749755 w 4560064"/>
              <a:gd name="connsiteY5" fmla="*/ 3745338 h 3755319"/>
              <a:gd name="connsiteX6" fmla="*/ 519141 w 4560064"/>
              <a:gd name="connsiteY6" fmla="*/ 2743307 h 3755319"/>
              <a:gd name="connsiteX7" fmla="*/ 58114 w 4560064"/>
              <a:gd name="connsiteY7" fmla="*/ 2320398 h 3755319"/>
              <a:gd name="connsiteX8" fmla="*/ 50495 w 4560064"/>
              <a:gd name="connsiteY8" fmla="*/ 1459338 h 3755319"/>
              <a:gd name="connsiteX9" fmla="*/ 223866 w 4560064"/>
              <a:gd name="connsiteY9" fmla="*/ 598647 h 3755319"/>
              <a:gd name="connsiteX0" fmla="*/ 223866 w 4600782"/>
              <a:gd name="connsiteY0" fmla="*/ 505110 h 3661782"/>
              <a:gd name="connsiteX1" fmla="*/ 1818335 w 4600782"/>
              <a:gd name="connsiteY1" fmla="*/ 199942 h 3661782"/>
              <a:gd name="connsiteX2" fmla="*/ 4193516 w 4600782"/>
              <a:gd name="connsiteY2" fmla="*/ 63150 h 3661782"/>
              <a:gd name="connsiteX3" fmla="*/ 4546295 w 4600782"/>
              <a:gd name="connsiteY3" fmla="*/ 1426761 h 3661782"/>
              <a:gd name="connsiteX4" fmla="*/ 4443071 w 4600782"/>
              <a:gd name="connsiteY4" fmla="*/ 2758355 h 3661782"/>
              <a:gd name="connsiteX5" fmla="*/ 3098494 w 4600782"/>
              <a:gd name="connsiteY5" fmla="*/ 3476542 h 3661782"/>
              <a:gd name="connsiteX6" fmla="*/ 1749755 w 4600782"/>
              <a:gd name="connsiteY6" fmla="*/ 3651801 h 3661782"/>
              <a:gd name="connsiteX7" fmla="*/ 519141 w 4600782"/>
              <a:gd name="connsiteY7" fmla="*/ 2649770 h 3661782"/>
              <a:gd name="connsiteX8" fmla="*/ 58114 w 4600782"/>
              <a:gd name="connsiteY8" fmla="*/ 2226861 h 3661782"/>
              <a:gd name="connsiteX9" fmla="*/ 50495 w 4600782"/>
              <a:gd name="connsiteY9" fmla="*/ 1365801 h 3661782"/>
              <a:gd name="connsiteX10" fmla="*/ 223866 w 4600782"/>
              <a:gd name="connsiteY10" fmla="*/ 505110 h 3661782"/>
              <a:gd name="connsiteX0" fmla="*/ 223866 w 4506725"/>
              <a:gd name="connsiteY0" fmla="*/ 556350 h 3713022"/>
              <a:gd name="connsiteX1" fmla="*/ 1818335 w 4506725"/>
              <a:gd name="connsiteY1" fmla="*/ 251182 h 3713022"/>
              <a:gd name="connsiteX2" fmla="*/ 4193516 w 4506725"/>
              <a:gd name="connsiteY2" fmla="*/ 114390 h 3713022"/>
              <a:gd name="connsiteX3" fmla="*/ 4279595 w 4506725"/>
              <a:gd name="connsiteY3" fmla="*/ 2217141 h 3713022"/>
              <a:gd name="connsiteX4" fmla="*/ 4443071 w 4506725"/>
              <a:gd name="connsiteY4" fmla="*/ 2809595 h 3713022"/>
              <a:gd name="connsiteX5" fmla="*/ 3098494 w 4506725"/>
              <a:gd name="connsiteY5" fmla="*/ 3527782 h 3713022"/>
              <a:gd name="connsiteX6" fmla="*/ 1749755 w 4506725"/>
              <a:gd name="connsiteY6" fmla="*/ 3703041 h 3713022"/>
              <a:gd name="connsiteX7" fmla="*/ 519141 w 4506725"/>
              <a:gd name="connsiteY7" fmla="*/ 2701010 h 3713022"/>
              <a:gd name="connsiteX8" fmla="*/ 58114 w 4506725"/>
              <a:gd name="connsiteY8" fmla="*/ 2278101 h 3713022"/>
              <a:gd name="connsiteX9" fmla="*/ 50495 w 4506725"/>
              <a:gd name="connsiteY9" fmla="*/ 1417041 h 3713022"/>
              <a:gd name="connsiteX10" fmla="*/ 223866 w 4506725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519141 w 4390117"/>
              <a:gd name="connsiteY7" fmla="*/ 27010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465801 w 4390117"/>
              <a:gd name="connsiteY7" fmla="*/ 29677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25190"/>
              <a:gd name="connsiteY0" fmla="*/ 622961 h 3779633"/>
              <a:gd name="connsiteX1" fmla="*/ 1818335 w 4325190"/>
              <a:gd name="connsiteY1" fmla="*/ 317793 h 3779633"/>
              <a:gd name="connsiteX2" fmla="*/ 3159456 w 4325190"/>
              <a:gd name="connsiteY2" fmla="*/ 127291 h 3779633"/>
              <a:gd name="connsiteX3" fmla="*/ 4193516 w 4325190"/>
              <a:gd name="connsiteY3" fmla="*/ 181001 h 3779633"/>
              <a:gd name="connsiteX4" fmla="*/ 4279595 w 4325190"/>
              <a:gd name="connsiteY4" fmla="*/ 2283752 h 3779633"/>
              <a:gd name="connsiteX5" fmla="*/ 4191611 w 4325190"/>
              <a:gd name="connsiteY5" fmla="*/ 3196246 h 3779633"/>
              <a:gd name="connsiteX6" fmla="*/ 3098494 w 4325190"/>
              <a:gd name="connsiteY6" fmla="*/ 3594393 h 3779633"/>
              <a:gd name="connsiteX7" fmla="*/ 1749755 w 4325190"/>
              <a:gd name="connsiteY7" fmla="*/ 3769652 h 3779633"/>
              <a:gd name="connsiteX8" fmla="*/ 465801 w 4325190"/>
              <a:gd name="connsiteY8" fmla="*/ 3034321 h 3779633"/>
              <a:gd name="connsiteX9" fmla="*/ 58114 w 4325190"/>
              <a:gd name="connsiteY9" fmla="*/ 2344712 h 3779633"/>
              <a:gd name="connsiteX10" fmla="*/ 50495 w 4325190"/>
              <a:gd name="connsiteY10" fmla="*/ 1483652 h 3779633"/>
              <a:gd name="connsiteX11" fmla="*/ 223866 w 4325190"/>
              <a:gd name="connsiteY11" fmla="*/ 622961 h 3779633"/>
              <a:gd name="connsiteX0" fmla="*/ 223866 w 4325190"/>
              <a:gd name="connsiteY0" fmla="*/ 49745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223866 w 4325190"/>
              <a:gd name="connsiteY11" fmla="*/ 497451 h 3654123"/>
              <a:gd name="connsiteX0" fmla="*/ 818226 w 4325190"/>
              <a:gd name="connsiteY0" fmla="*/ 80987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818226 w 4325190"/>
              <a:gd name="connsiteY11" fmla="*/ 809871 h 3654123"/>
              <a:gd name="connsiteX0" fmla="*/ 818226 w 4282056"/>
              <a:gd name="connsiteY0" fmla="*/ 809871 h 3654123"/>
              <a:gd name="connsiteX1" fmla="*/ 1818335 w 4282056"/>
              <a:gd name="connsiteY1" fmla="*/ 192283 h 3654123"/>
              <a:gd name="connsiteX2" fmla="*/ 3159456 w 4282056"/>
              <a:gd name="connsiteY2" fmla="*/ 1781 h 3654123"/>
              <a:gd name="connsiteX3" fmla="*/ 4155416 w 4282056"/>
              <a:gd name="connsiteY3" fmla="*/ 535551 h 3654123"/>
              <a:gd name="connsiteX4" fmla="*/ 4279595 w 4282056"/>
              <a:gd name="connsiteY4" fmla="*/ 2158242 h 3654123"/>
              <a:gd name="connsiteX5" fmla="*/ 3627731 w 4282056"/>
              <a:gd name="connsiteY5" fmla="*/ 2727836 h 3654123"/>
              <a:gd name="connsiteX6" fmla="*/ 3098494 w 4282056"/>
              <a:gd name="connsiteY6" fmla="*/ 3468883 h 3654123"/>
              <a:gd name="connsiteX7" fmla="*/ 1749755 w 4282056"/>
              <a:gd name="connsiteY7" fmla="*/ 3644142 h 3654123"/>
              <a:gd name="connsiteX8" fmla="*/ 465801 w 4282056"/>
              <a:gd name="connsiteY8" fmla="*/ 2908811 h 3654123"/>
              <a:gd name="connsiteX9" fmla="*/ 58114 w 4282056"/>
              <a:gd name="connsiteY9" fmla="*/ 2219202 h 3654123"/>
              <a:gd name="connsiteX10" fmla="*/ 50495 w 4282056"/>
              <a:gd name="connsiteY10" fmla="*/ 1358142 h 3654123"/>
              <a:gd name="connsiteX11" fmla="*/ 818226 w 4282056"/>
              <a:gd name="connsiteY11" fmla="*/ 809871 h 3654123"/>
              <a:gd name="connsiteX0" fmla="*/ 818226 w 4282056"/>
              <a:gd name="connsiteY0" fmla="*/ 809871 h 3494058"/>
              <a:gd name="connsiteX1" fmla="*/ 1818335 w 4282056"/>
              <a:gd name="connsiteY1" fmla="*/ 192283 h 3494058"/>
              <a:gd name="connsiteX2" fmla="*/ 3159456 w 4282056"/>
              <a:gd name="connsiteY2" fmla="*/ 1781 h 3494058"/>
              <a:gd name="connsiteX3" fmla="*/ 4155416 w 4282056"/>
              <a:gd name="connsiteY3" fmla="*/ 535551 h 3494058"/>
              <a:gd name="connsiteX4" fmla="*/ 4279595 w 4282056"/>
              <a:gd name="connsiteY4" fmla="*/ 2158242 h 3494058"/>
              <a:gd name="connsiteX5" fmla="*/ 3627731 w 4282056"/>
              <a:gd name="connsiteY5" fmla="*/ 2727836 h 3494058"/>
              <a:gd name="connsiteX6" fmla="*/ 3098494 w 4282056"/>
              <a:gd name="connsiteY6" fmla="*/ 3468883 h 3494058"/>
              <a:gd name="connsiteX7" fmla="*/ 1589735 w 4282056"/>
              <a:gd name="connsiteY7" fmla="*/ 3308862 h 3494058"/>
              <a:gd name="connsiteX8" fmla="*/ 465801 w 4282056"/>
              <a:gd name="connsiteY8" fmla="*/ 2908811 h 3494058"/>
              <a:gd name="connsiteX9" fmla="*/ 58114 w 4282056"/>
              <a:gd name="connsiteY9" fmla="*/ 2219202 h 3494058"/>
              <a:gd name="connsiteX10" fmla="*/ 50495 w 4282056"/>
              <a:gd name="connsiteY10" fmla="*/ 1358142 h 3494058"/>
              <a:gd name="connsiteX11" fmla="*/ 818226 w 4282056"/>
              <a:gd name="connsiteY11" fmla="*/ 809871 h 3494058"/>
              <a:gd name="connsiteX0" fmla="*/ 818226 w 4294961"/>
              <a:gd name="connsiteY0" fmla="*/ 633583 h 3317770"/>
              <a:gd name="connsiteX1" fmla="*/ 1818335 w 4294961"/>
              <a:gd name="connsiteY1" fmla="*/ 15995 h 3317770"/>
              <a:gd name="connsiteX2" fmla="*/ 2801316 w 4294961"/>
              <a:gd name="connsiteY2" fmla="*/ 176013 h 3317770"/>
              <a:gd name="connsiteX3" fmla="*/ 4155416 w 4294961"/>
              <a:gd name="connsiteY3" fmla="*/ 359263 h 3317770"/>
              <a:gd name="connsiteX4" fmla="*/ 4279595 w 4294961"/>
              <a:gd name="connsiteY4" fmla="*/ 1981954 h 3317770"/>
              <a:gd name="connsiteX5" fmla="*/ 3627731 w 4294961"/>
              <a:gd name="connsiteY5" fmla="*/ 2551548 h 3317770"/>
              <a:gd name="connsiteX6" fmla="*/ 3098494 w 4294961"/>
              <a:gd name="connsiteY6" fmla="*/ 3292595 h 3317770"/>
              <a:gd name="connsiteX7" fmla="*/ 1589735 w 4294961"/>
              <a:gd name="connsiteY7" fmla="*/ 3132574 h 3317770"/>
              <a:gd name="connsiteX8" fmla="*/ 465801 w 4294961"/>
              <a:gd name="connsiteY8" fmla="*/ 2732523 h 3317770"/>
              <a:gd name="connsiteX9" fmla="*/ 58114 w 4294961"/>
              <a:gd name="connsiteY9" fmla="*/ 2042914 h 3317770"/>
              <a:gd name="connsiteX10" fmla="*/ 50495 w 4294961"/>
              <a:gd name="connsiteY10" fmla="*/ 1181854 h 3317770"/>
              <a:gd name="connsiteX11" fmla="*/ 818226 w 4294961"/>
              <a:gd name="connsiteY11" fmla="*/ 633583 h 3317770"/>
              <a:gd name="connsiteX0" fmla="*/ 818226 w 4335789"/>
              <a:gd name="connsiteY0" fmla="*/ 633583 h 3317770"/>
              <a:gd name="connsiteX1" fmla="*/ 1818335 w 4335789"/>
              <a:gd name="connsiteY1" fmla="*/ 15995 h 3317770"/>
              <a:gd name="connsiteX2" fmla="*/ 2801316 w 4335789"/>
              <a:gd name="connsiteY2" fmla="*/ 176013 h 3317770"/>
              <a:gd name="connsiteX3" fmla="*/ 4155416 w 4335789"/>
              <a:gd name="connsiteY3" fmla="*/ 359263 h 3317770"/>
              <a:gd name="connsiteX4" fmla="*/ 4287216 w 4335789"/>
              <a:gd name="connsiteY4" fmla="*/ 1296154 h 3317770"/>
              <a:gd name="connsiteX5" fmla="*/ 4279595 w 4335789"/>
              <a:gd name="connsiteY5" fmla="*/ 1981954 h 3317770"/>
              <a:gd name="connsiteX6" fmla="*/ 3627731 w 4335789"/>
              <a:gd name="connsiteY6" fmla="*/ 2551548 h 3317770"/>
              <a:gd name="connsiteX7" fmla="*/ 3098494 w 4335789"/>
              <a:gd name="connsiteY7" fmla="*/ 3292595 h 3317770"/>
              <a:gd name="connsiteX8" fmla="*/ 1589735 w 4335789"/>
              <a:gd name="connsiteY8" fmla="*/ 3132574 h 3317770"/>
              <a:gd name="connsiteX9" fmla="*/ 465801 w 4335789"/>
              <a:gd name="connsiteY9" fmla="*/ 2732523 h 3317770"/>
              <a:gd name="connsiteX10" fmla="*/ 58114 w 4335789"/>
              <a:gd name="connsiteY10" fmla="*/ 2042914 h 3317770"/>
              <a:gd name="connsiteX11" fmla="*/ 50495 w 4335789"/>
              <a:gd name="connsiteY11" fmla="*/ 1181854 h 3317770"/>
              <a:gd name="connsiteX12" fmla="*/ 818226 w 4335789"/>
              <a:gd name="connsiteY12" fmla="*/ 633583 h 3317770"/>
              <a:gd name="connsiteX0" fmla="*/ 818226 w 4314803"/>
              <a:gd name="connsiteY0" fmla="*/ 633583 h 3317770"/>
              <a:gd name="connsiteX1" fmla="*/ 1818335 w 4314803"/>
              <a:gd name="connsiteY1" fmla="*/ 15995 h 3317770"/>
              <a:gd name="connsiteX2" fmla="*/ 2801316 w 4314803"/>
              <a:gd name="connsiteY2" fmla="*/ 176013 h 3317770"/>
              <a:gd name="connsiteX3" fmla="*/ 4155416 w 4314803"/>
              <a:gd name="connsiteY3" fmla="*/ 359263 h 3317770"/>
              <a:gd name="connsiteX4" fmla="*/ 4188156 w 4314803"/>
              <a:gd name="connsiteY4" fmla="*/ 1197094 h 3317770"/>
              <a:gd name="connsiteX5" fmla="*/ 4279595 w 4314803"/>
              <a:gd name="connsiteY5" fmla="*/ 1981954 h 3317770"/>
              <a:gd name="connsiteX6" fmla="*/ 3627731 w 4314803"/>
              <a:gd name="connsiteY6" fmla="*/ 2551548 h 3317770"/>
              <a:gd name="connsiteX7" fmla="*/ 3098494 w 4314803"/>
              <a:gd name="connsiteY7" fmla="*/ 3292595 h 3317770"/>
              <a:gd name="connsiteX8" fmla="*/ 1589735 w 4314803"/>
              <a:gd name="connsiteY8" fmla="*/ 3132574 h 3317770"/>
              <a:gd name="connsiteX9" fmla="*/ 465801 w 4314803"/>
              <a:gd name="connsiteY9" fmla="*/ 2732523 h 3317770"/>
              <a:gd name="connsiteX10" fmla="*/ 58114 w 4314803"/>
              <a:gd name="connsiteY10" fmla="*/ 2042914 h 3317770"/>
              <a:gd name="connsiteX11" fmla="*/ 50495 w 4314803"/>
              <a:gd name="connsiteY11" fmla="*/ 1181854 h 3317770"/>
              <a:gd name="connsiteX12" fmla="*/ 818226 w 4314803"/>
              <a:gd name="connsiteY12" fmla="*/ 633583 h 3317770"/>
              <a:gd name="connsiteX0" fmla="*/ 818226 w 4344147"/>
              <a:gd name="connsiteY0" fmla="*/ 633583 h 3317770"/>
              <a:gd name="connsiteX1" fmla="*/ 1818335 w 4344147"/>
              <a:gd name="connsiteY1" fmla="*/ 15995 h 3317770"/>
              <a:gd name="connsiteX2" fmla="*/ 2801316 w 4344147"/>
              <a:gd name="connsiteY2" fmla="*/ 176013 h 3317770"/>
              <a:gd name="connsiteX3" fmla="*/ 4155416 w 4344147"/>
              <a:gd name="connsiteY3" fmla="*/ 359263 h 3317770"/>
              <a:gd name="connsiteX4" fmla="*/ 4306379 w 4344147"/>
              <a:gd name="connsiteY4" fmla="*/ 1203006 h 3317770"/>
              <a:gd name="connsiteX5" fmla="*/ 4279595 w 4344147"/>
              <a:gd name="connsiteY5" fmla="*/ 1981954 h 3317770"/>
              <a:gd name="connsiteX6" fmla="*/ 3627731 w 4344147"/>
              <a:gd name="connsiteY6" fmla="*/ 2551548 h 3317770"/>
              <a:gd name="connsiteX7" fmla="*/ 3098494 w 4344147"/>
              <a:gd name="connsiteY7" fmla="*/ 3292595 h 3317770"/>
              <a:gd name="connsiteX8" fmla="*/ 1589735 w 4344147"/>
              <a:gd name="connsiteY8" fmla="*/ 3132574 h 3317770"/>
              <a:gd name="connsiteX9" fmla="*/ 465801 w 4344147"/>
              <a:gd name="connsiteY9" fmla="*/ 2732523 h 3317770"/>
              <a:gd name="connsiteX10" fmla="*/ 58114 w 4344147"/>
              <a:gd name="connsiteY10" fmla="*/ 2042914 h 3317770"/>
              <a:gd name="connsiteX11" fmla="*/ 50495 w 4344147"/>
              <a:gd name="connsiteY11" fmla="*/ 1181854 h 3317770"/>
              <a:gd name="connsiteX12" fmla="*/ 818226 w 4344147"/>
              <a:gd name="connsiteY12" fmla="*/ 633583 h 3317770"/>
              <a:gd name="connsiteX0" fmla="*/ 818226 w 4558792"/>
              <a:gd name="connsiteY0" fmla="*/ 638308 h 3322495"/>
              <a:gd name="connsiteX1" fmla="*/ 1818335 w 4558792"/>
              <a:gd name="connsiteY1" fmla="*/ 20720 h 3322495"/>
              <a:gd name="connsiteX2" fmla="*/ 2801316 w 4558792"/>
              <a:gd name="connsiteY2" fmla="*/ 180738 h 3322495"/>
              <a:gd name="connsiteX3" fmla="*/ 4474618 w 4558792"/>
              <a:gd name="connsiteY3" fmla="*/ 352166 h 3322495"/>
              <a:gd name="connsiteX4" fmla="*/ 4306379 w 4558792"/>
              <a:gd name="connsiteY4" fmla="*/ 1207731 h 3322495"/>
              <a:gd name="connsiteX5" fmla="*/ 4279595 w 4558792"/>
              <a:gd name="connsiteY5" fmla="*/ 1986679 h 3322495"/>
              <a:gd name="connsiteX6" fmla="*/ 3627731 w 4558792"/>
              <a:gd name="connsiteY6" fmla="*/ 2556273 h 3322495"/>
              <a:gd name="connsiteX7" fmla="*/ 3098494 w 4558792"/>
              <a:gd name="connsiteY7" fmla="*/ 3297320 h 3322495"/>
              <a:gd name="connsiteX8" fmla="*/ 1589735 w 4558792"/>
              <a:gd name="connsiteY8" fmla="*/ 3137299 h 3322495"/>
              <a:gd name="connsiteX9" fmla="*/ 465801 w 4558792"/>
              <a:gd name="connsiteY9" fmla="*/ 2737248 h 3322495"/>
              <a:gd name="connsiteX10" fmla="*/ 58114 w 4558792"/>
              <a:gd name="connsiteY10" fmla="*/ 2047639 h 3322495"/>
              <a:gd name="connsiteX11" fmla="*/ 50495 w 4558792"/>
              <a:gd name="connsiteY11" fmla="*/ 1186579 h 3322495"/>
              <a:gd name="connsiteX12" fmla="*/ 818226 w 4558792"/>
              <a:gd name="connsiteY12" fmla="*/ 638308 h 3322495"/>
              <a:gd name="connsiteX0" fmla="*/ 818226 w 4352576"/>
              <a:gd name="connsiteY0" fmla="*/ 636760 h 3320947"/>
              <a:gd name="connsiteX1" fmla="*/ 1818335 w 4352576"/>
              <a:gd name="connsiteY1" fmla="*/ 19172 h 3320947"/>
              <a:gd name="connsiteX2" fmla="*/ 2801316 w 4352576"/>
              <a:gd name="connsiteY2" fmla="*/ 179190 h 3320947"/>
              <a:gd name="connsiteX3" fmla="*/ 4214527 w 4352576"/>
              <a:gd name="connsiteY3" fmla="*/ 220573 h 3320947"/>
              <a:gd name="connsiteX4" fmla="*/ 4306379 w 4352576"/>
              <a:gd name="connsiteY4" fmla="*/ 1206183 h 3320947"/>
              <a:gd name="connsiteX5" fmla="*/ 4279595 w 4352576"/>
              <a:gd name="connsiteY5" fmla="*/ 1985131 h 3320947"/>
              <a:gd name="connsiteX6" fmla="*/ 3627731 w 4352576"/>
              <a:gd name="connsiteY6" fmla="*/ 2554725 h 3320947"/>
              <a:gd name="connsiteX7" fmla="*/ 3098494 w 4352576"/>
              <a:gd name="connsiteY7" fmla="*/ 3295772 h 3320947"/>
              <a:gd name="connsiteX8" fmla="*/ 1589735 w 4352576"/>
              <a:gd name="connsiteY8" fmla="*/ 3135751 h 3320947"/>
              <a:gd name="connsiteX9" fmla="*/ 465801 w 4352576"/>
              <a:gd name="connsiteY9" fmla="*/ 2735700 h 3320947"/>
              <a:gd name="connsiteX10" fmla="*/ 58114 w 4352576"/>
              <a:gd name="connsiteY10" fmla="*/ 2046091 h 3320947"/>
              <a:gd name="connsiteX11" fmla="*/ 50495 w 4352576"/>
              <a:gd name="connsiteY11" fmla="*/ 1185031 h 3320947"/>
              <a:gd name="connsiteX12" fmla="*/ 818226 w 4352576"/>
              <a:gd name="connsiteY12" fmla="*/ 636760 h 3320947"/>
              <a:gd name="connsiteX0" fmla="*/ 818226 w 4421332"/>
              <a:gd name="connsiteY0" fmla="*/ 636760 h 3320947"/>
              <a:gd name="connsiteX1" fmla="*/ 1818335 w 4421332"/>
              <a:gd name="connsiteY1" fmla="*/ 19172 h 3320947"/>
              <a:gd name="connsiteX2" fmla="*/ 2801316 w 4421332"/>
              <a:gd name="connsiteY2" fmla="*/ 179190 h 3320947"/>
              <a:gd name="connsiteX3" fmla="*/ 4214527 w 4421332"/>
              <a:gd name="connsiteY3" fmla="*/ 220573 h 3320947"/>
              <a:gd name="connsiteX4" fmla="*/ 4418692 w 4421332"/>
              <a:gd name="connsiteY4" fmla="*/ 1277117 h 3320947"/>
              <a:gd name="connsiteX5" fmla="*/ 4279595 w 4421332"/>
              <a:gd name="connsiteY5" fmla="*/ 1985131 h 3320947"/>
              <a:gd name="connsiteX6" fmla="*/ 3627731 w 4421332"/>
              <a:gd name="connsiteY6" fmla="*/ 2554725 h 3320947"/>
              <a:gd name="connsiteX7" fmla="*/ 3098494 w 4421332"/>
              <a:gd name="connsiteY7" fmla="*/ 3295772 h 3320947"/>
              <a:gd name="connsiteX8" fmla="*/ 1589735 w 4421332"/>
              <a:gd name="connsiteY8" fmla="*/ 3135751 h 3320947"/>
              <a:gd name="connsiteX9" fmla="*/ 465801 w 4421332"/>
              <a:gd name="connsiteY9" fmla="*/ 2735700 h 3320947"/>
              <a:gd name="connsiteX10" fmla="*/ 58114 w 4421332"/>
              <a:gd name="connsiteY10" fmla="*/ 2046091 h 3320947"/>
              <a:gd name="connsiteX11" fmla="*/ 50495 w 4421332"/>
              <a:gd name="connsiteY11" fmla="*/ 1185031 h 3320947"/>
              <a:gd name="connsiteX12" fmla="*/ 818226 w 4421332"/>
              <a:gd name="connsiteY12" fmla="*/ 636760 h 3320947"/>
              <a:gd name="connsiteX0" fmla="*/ 818226 w 4420853"/>
              <a:gd name="connsiteY0" fmla="*/ 636760 h 3311605"/>
              <a:gd name="connsiteX1" fmla="*/ 1818335 w 4420853"/>
              <a:gd name="connsiteY1" fmla="*/ 19172 h 3311605"/>
              <a:gd name="connsiteX2" fmla="*/ 2801316 w 4420853"/>
              <a:gd name="connsiteY2" fmla="*/ 179190 h 3311605"/>
              <a:gd name="connsiteX3" fmla="*/ 4214527 w 4420853"/>
              <a:gd name="connsiteY3" fmla="*/ 220573 h 3311605"/>
              <a:gd name="connsiteX4" fmla="*/ 4418692 w 4420853"/>
              <a:gd name="connsiteY4" fmla="*/ 1277117 h 3311605"/>
              <a:gd name="connsiteX5" fmla="*/ 4279595 w 4420853"/>
              <a:gd name="connsiteY5" fmla="*/ 1985131 h 3311605"/>
              <a:gd name="connsiteX6" fmla="*/ 3778181 w 4420853"/>
              <a:gd name="connsiteY6" fmla="*/ 2713829 h 3311605"/>
              <a:gd name="connsiteX7" fmla="*/ 3098494 w 4420853"/>
              <a:gd name="connsiteY7" fmla="*/ 3295772 h 3311605"/>
              <a:gd name="connsiteX8" fmla="*/ 1589735 w 4420853"/>
              <a:gd name="connsiteY8" fmla="*/ 3135751 h 3311605"/>
              <a:gd name="connsiteX9" fmla="*/ 465801 w 4420853"/>
              <a:gd name="connsiteY9" fmla="*/ 2735700 h 3311605"/>
              <a:gd name="connsiteX10" fmla="*/ 58114 w 4420853"/>
              <a:gd name="connsiteY10" fmla="*/ 2046091 h 3311605"/>
              <a:gd name="connsiteX11" fmla="*/ 50495 w 4420853"/>
              <a:gd name="connsiteY11" fmla="*/ 1185031 h 3311605"/>
              <a:gd name="connsiteX12" fmla="*/ 818226 w 4420853"/>
              <a:gd name="connsiteY12" fmla="*/ 636760 h 3311605"/>
              <a:gd name="connsiteX0" fmla="*/ 818226 w 4420853"/>
              <a:gd name="connsiteY0" fmla="*/ 636760 h 3296084"/>
              <a:gd name="connsiteX1" fmla="*/ 1818335 w 4420853"/>
              <a:gd name="connsiteY1" fmla="*/ 19172 h 3296084"/>
              <a:gd name="connsiteX2" fmla="*/ 2801316 w 4420853"/>
              <a:gd name="connsiteY2" fmla="*/ 179190 h 3296084"/>
              <a:gd name="connsiteX3" fmla="*/ 4214527 w 4420853"/>
              <a:gd name="connsiteY3" fmla="*/ 220573 h 3296084"/>
              <a:gd name="connsiteX4" fmla="*/ 4418692 w 4420853"/>
              <a:gd name="connsiteY4" fmla="*/ 1277117 h 3296084"/>
              <a:gd name="connsiteX5" fmla="*/ 4279595 w 4420853"/>
              <a:gd name="connsiteY5" fmla="*/ 1985131 h 3296084"/>
              <a:gd name="connsiteX6" fmla="*/ 3778181 w 4420853"/>
              <a:gd name="connsiteY6" fmla="*/ 2713829 h 3296084"/>
              <a:gd name="connsiteX7" fmla="*/ 2132914 w 4420853"/>
              <a:gd name="connsiteY7" fmla="*/ 3092245 h 3296084"/>
              <a:gd name="connsiteX8" fmla="*/ 3098494 w 4420853"/>
              <a:gd name="connsiteY8" fmla="*/ 3295772 h 3296084"/>
              <a:gd name="connsiteX9" fmla="*/ 1589735 w 4420853"/>
              <a:gd name="connsiteY9" fmla="*/ 3135751 h 3296084"/>
              <a:gd name="connsiteX10" fmla="*/ 465801 w 4420853"/>
              <a:gd name="connsiteY10" fmla="*/ 2735700 h 3296084"/>
              <a:gd name="connsiteX11" fmla="*/ 58114 w 4420853"/>
              <a:gd name="connsiteY11" fmla="*/ 2046091 h 3296084"/>
              <a:gd name="connsiteX12" fmla="*/ 50495 w 4420853"/>
              <a:gd name="connsiteY12" fmla="*/ 1185031 h 3296084"/>
              <a:gd name="connsiteX13" fmla="*/ 818226 w 4420853"/>
              <a:gd name="connsiteY13" fmla="*/ 636760 h 3296084"/>
              <a:gd name="connsiteX0" fmla="*/ 818226 w 4420853"/>
              <a:gd name="connsiteY0" fmla="*/ 636760 h 3211293"/>
              <a:gd name="connsiteX1" fmla="*/ 1818335 w 4420853"/>
              <a:gd name="connsiteY1" fmla="*/ 19172 h 3211293"/>
              <a:gd name="connsiteX2" fmla="*/ 2801316 w 4420853"/>
              <a:gd name="connsiteY2" fmla="*/ 179190 h 3211293"/>
              <a:gd name="connsiteX3" fmla="*/ 4214527 w 4420853"/>
              <a:gd name="connsiteY3" fmla="*/ 220573 h 3211293"/>
              <a:gd name="connsiteX4" fmla="*/ 4418692 w 4420853"/>
              <a:gd name="connsiteY4" fmla="*/ 1277117 h 3211293"/>
              <a:gd name="connsiteX5" fmla="*/ 4279595 w 4420853"/>
              <a:gd name="connsiteY5" fmla="*/ 1985131 h 3211293"/>
              <a:gd name="connsiteX6" fmla="*/ 3778181 w 4420853"/>
              <a:gd name="connsiteY6" fmla="*/ 2713829 h 3211293"/>
              <a:gd name="connsiteX7" fmla="*/ 2132914 w 4420853"/>
              <a:gd name="connsiteY7" fmla="*/ 3092245 h 3211293"/>
              <a:gd name="connsiteX8" fmla="*/ 1933494 w 4420853"/>
              <a:gd name="connsiteY8" fmla="*/ 3208468 h 3211293"/>
              <a:gd name="connsiteX9" fmla="*/ 1589735 w 4420853"/>
              <a:gd name="connsiteY9" fmla="*/ 3135751 h 3211293"/>
              <a:gd name="connsiteX10" fmla="*/ 465801 w 4420853"/>
              <a:gd name="connsiteY10" fmla="*/ 2735700 h 3211293"/>
              <a:gd name="connsiteX11" fmla="*/ 58114 w 4420853"/>
              <a:gd name="connsiteY11" fmla="*/ 2046091 h 3211293"/>
              <a:gd name="connsiteX12" fmla="*/ 50495 w 4420853"/>
              <a:gd name="connsiteY12" fmla="*/ 1185031 h 3211293"/>
              <a:gd name="connsiteX13" fmla="*/ 818226 w 4420853"/>
              <a:gd name="connsiteY13" fmla="*/ 636760 h 3211293"/>
              <a:gd name="connsiteX0" fmla="*/ 818226 w 4437659"/>
              <a:gd name="connsiteY0" fmla="*/ 636760 h 3211294"/>
              <a:gd name="connsiteX1" fmla="*/ 1818335 w 4437659"/>
              <a:gd name="connsiteY1" fmla="*/ 19172 h 3211294"/>
              <a:gd name="connsiteX2" fmla="*/ 2801316 w 4437659"/>
              <a:gd name="connsiteY2" fmla="*/ 179190 h 3211294"/>
              <a:gd name="connsiteX3" fmla="*/ 4214527 w 4437659"/>
              <a:gd name="connsiteY3" fmla="*/ 220573 h 3211294"/>
              <a:gd name="connsiteX4" fmla="*/ 4418692 w 4437659"/>
              <a:gd name="connsiteY4" fmla="*/ 1277117 h 3211294"/>
              <a:gd name="connsiteX5" fmla="*/ 4279595 w 4437659"/>
              <a:gd name="connsiteY5" fmla="*/ 1985131 h 3211294"/>
              <a:gd name="connsiteX6" fmla="*/ 3101993 w 4437659"/>
              <a:gd name="connsiteY6" fmla="*/ 2331877 h 3211294"/>
              <a:gd name="connsiteX7" fmla="*/ 2132914 w 4437659"/>
              <a:gd name="connsiteY7" fmla="*/ 3092245 h 3211294"/>
              <a:gd name="connsiteX8" fmla="*/ 1933494 w 4437659"/>
              <a:gd name="connsiteY8" fmla="*/ 3208468 h 3211294"/>
              <a:gd name="connsiteX9" fmla="*/ 1589735 w 4437659"/>
              <a:gd name="connsiteY9" fmla="*/ 3135751 h 3211294"/>
              <a:gd name="connsiteX10" fmla="*/ 465801 w 4437659"/>
              <a:gd name="connsiteY10" fmla="*/ 2735700 h 3211294"/>
              <a:gd name="connsiteX11" fmla="*/ 58114 w 4437659"/>
              <a:gd name="connsiteY11" fmla="*/ 2046091 h 3211294"/>
              <a:gd name="connsiteX12" fmla="*/ 50495 w 4437659"/>
              <a:gd name="connsiteY12" fmla="*/ 1185031 h 3211294"/>
              <a:gd name="connsiteX13" fmla="*/ 818226 w 4437659"/>
              <a:gd name="connsiteY13" fmla="*/ 636760 h 3211294"/>
              <a:gd name="connsiteX0" fmla="*/ 818226 w 4461883"/>
              <a:gd name="connsiteY0" fmla="*/ 636760 h 3211294"/>
              <a:gd name="connsiteX1" fmla="*/ 1818335 w 4461883"/>
              <a:gd name="connsiteY1" fmla="*/ 19172 h 3211294"/>
              <a:gd name="connsiteX2" fmla="*/ 2801316 w 4461883"/>
              <a:gd name="connsiteY2" fmla="*/ 179190 h 3211294"/>
              <a:gd name="connsiteX3" fmla="*/ 4214527 w 4461883"/>
              <a:gd name="connsiteY3" fmla="*/ 220573 h 3211294"/>
              <a:gd name="connsiteX4" fmla="*/ 4418692 w 4461883"/>
              <a:gd name="connsiteY4" fmla="*/ 1277117 h 3211294"/>
              <a:gd name="connsiteX5" fmla="*/ 3725609 w 4461883"/>
              <a:gd name="connsiteY5" fmla="*/ 1701395 h 3211294"/>
              <a:gd name="connsiteX6" fmla="*/ 3101993 w 4461883"/>
              <a:gd name="connsiteY6" fmla="*/ 2331877 h 3211294"/>
              <a:gd name="connsiteX7" fmla="*/ 2132914 w 4461883"/>
              <a:gd name="connsiteY7" fmla="*/ 3092245 h 3211294"/>
              <a:gd name="connsiteX8" fmla="*/ 1933494 w 4461883"/>
              <a:gd name="connsiteY8" fmla="*/ 3208468 h 3211294"/>
              <a:gd name="connsiteX9" fmla="*/ 1589735 w 4461883"/>
              <a:gd name="connsiteY9" fmla="*/ 3135751 h 3211294"/>
              <a:gd name="connsiteX10" fmla="*/ 465801 w 4461883"/>
              <a:gd name="connsiteY10" fmla="*/ 2735700 h 3211294"/>
              <a:gd name="connsiteX11" fmla="*/ 58114 w 4461883"/>
              <a:gd name="connsiteY11" fmla="*/ 2046091 h 3211294"/>
              <a:gd name="connsiteX12" fmla="*/ 50495 w 4461883"/>
              <a:gd name="connsiteY12" fmla="*/ 1185031 h 3211294"/>
              <a:gd name="connsiteX13" fmla="*/ 818226 w 4461883"/>
              <a:gd name="connsiteY13" fmla="*/ 636760 h 3211294"/>
              <a:gd name="connsiteX0" fmla="*/ 818226 w 4238514"/>
              <a:gd name="connsiteY0" fmla="*/ 636760 h 3211294"/>
              <a:gd name="connsiteX1" fmla="*/ 1818335 w 4238514"/>
              <a:gd name="connsiteY1" fmla="*/ 19172 h 3211294"/>
              <a:gd name="connsiteX2" fmla="*/ 2801316 w 4238514"/>
              <a:gd name="connsiteY2" fmla="*/ 179190 h 3211294"/>
              <a:gd name="connsiteX3" fmla="*/ 4214527 w 4238514"/>
              <a:gd name="connsiteY3" fmla="*/ 220573 h 3211294"/>
              <a:gd name="connsiteX4" fmla="*/ 3693621 w 4238514"/>
              <a:gd name="connsiteY4" fmla="*/ 862426 h 3211294"/>
              <a:gd name="connsiteX5" fmla="*/ 3725609 w 4238514"/>
              <a:gd name="connsiteY5" fmla="*/ 1701395 h 3211294"/>
              <a:gd name="connsiteX6" fmla="*/ 3101993 w 4238514"/>
              <a:gd name="connsiteY6" fmla="*/ 2331877 h 3211294"/>
              <a:gd name="connsiteX7" fmla="*/ 2132914 w 4238514"/>
              <a:gd name="connsiteY7" fmla="*/ 3092245 h 3211294"/>
              <a:gd name="connsiteX8" fmla="*/ 1933494 w 4238514"/>
              <a:gd name="connsiteY8" fmla="*/ 3208468 h 3211294"/>
              <a:gd name="connsiteX9" fmla="*/ 1589735 w 4238514"/>
              <a:gd name="connsiteY9" fmla="*/ 3135751 h 3211294"/>
              <a:gd name="connsiteX10" fmla="*/ 465801 w 4238514"/>
              <a:gd name="connsiteY10" fmla="*/ 2735700 h 3211294"/>
              <a:gd name="connsiteX11" fmla="*/ 58114 w 4238514"/>
              <a:gd name="connsiteY11" fmla="*/ 2046091 h 3211294"/>
              <a:gd name="connsiteX12" fmla="*/ 50495 w 4238514"/>
              <a:gd name="connsiteY12" fmla="*/ 1185031 h 3211294"/>
              <a:gd name="connsiteX13" fmla="*/ 818226 w 4238514"/>
              <a:gd name="connsiteY13" fmla="*/ 636760 h 3211294"/>
              <a:gd name="connsiteX0" fmla="*/ 818226 w 3785634"/>
              <a:gd name="connsiteY0" fmla="*/ 639647 h 3214181"/>
              <a:gd name="connsiteX1" fmla="*/ 1818335 w 3785634"/>
              <a:gd name="connsiteY1" fmla="*/ 22059 h 3214181"/>
              <a:gd name="connsiteX2" fmla="*/ 2801316 w 3785634"/>
              <a:gd name="connsiteY2" fmla="*/ 182077 h 3214181"/>
              <a:gd name="connsiteX3" fmla="*/ 3130997 w 3785634"/>
              <a:gd name="connsiteY3" fmla="*/ 452630 h 3214181"/>
              <a:gd name="connsiteX4" fmla="*/ 3693621 w 3785634"/>
              <a:gd name="connsiteY4" fmla="*/ 865313 h 3214181"/>
              <a:gd name="connsiteX5" fmla="*/ 3725609 w 3785634"/>
              <a:gd name="connsiteY5" fmla="*/ 1704282 h 3214181"/>
              <a:gd name="connsiteX6" fmla="*/ 3101993 w 3785634"/>
              <a:gd name="connsiteY6" fmla="*/ 2334764 h 3214181"/>
              <a:gd name="connsiteX7" fmla="*/ 2132914 w 3785634"/>
              <a:gd name="connsiteY7" fmla="*/ 3095132 h 3214181"/>
              <a:gd name="connsiteX8" fmla="*/ 1933494 w 3785634"/>
              <a:gd name="connsiteY8" fmla="*/ 3211355 h 3214181"/>
              <a:gd name="connsiteX9" fmla="*/ 1589735 w 3785634"/>
              <a:gd name="connsiteY9" fmla="*/ 3138638 h 3214181"/>
              <a:gd name="connsiteX10" fmla="*/ 465801 w 3785634"/>
              <a:gd name="connsiteY10" fmla="*/ 2738587 h 3214181"/>
              <a:gd name="connsiteX11" fmla="*/ 58114 w 3785634"/>
              <a:gd name="connsiteY11" fmla="*/ 2048978 h 3214181"/>
              <a:gd name="connsiteX12" fmla="*/ 50495 w 3785634"/>
              <a:gd name="connsiteY12" fmla="*/ 1187918 h 3214181"/>
              <a:gd name="connsiteX13" fmla="*/ 818226 w 3785634"/>
              <a:gd name="connsiteY13" fmla="*/ 639647 h 3214181"/>
              <a:gd name="connsiteX0" fmla="*/ 818226 w 3785634"/>
              <a:gd name="connsiteY0" fmla="*/ 639647 h 3212143"/>
              <a:gd name="connsiteX1" fmla="*/ 1818335 w 3785634"/>
              <a:gd name="connsiteY1" fmla="*/ 22059 h 3212143"/>
              <a:gd name="connsiteX2" fmla="*/ 2801316 w 3785634"/>
              <a:gd name="connsiteY2" fmla="*/ 182077 h 3212143"/>
              <a:gd name="connsiteX3" fmla="*/ 3130997 w 3785634"/>
              <a:gd name="connsiteY3" fmla="*/ 452630 h 3212143"/>
              <a:gd name="connsiteX4" fmla="*/ 3693621 w 3785634"/>
              <a:gd name="connsiteY4" fmla="*/ 865313 h 3212143"/>
              <a:gd name="connsiteX5" fmla="*/ 3725609 w 3785634"/>
              <a:gd name="connsiteY5" fmla="*/ 1704282 h 3212143"/>
              <a:gd name="connsiteX6" fmla="*/ 3101993 w 3785634"/>
              <a:gd name="connsiteY6" fmla="*/ 2334764 h 3212143"/>
              <a:gd name="connsiteX7" fmla="*/ 2132914 w 3785634"/>
              <a:gd name="connsiteY7" fmla="*/ 3095132 h 3212143"/>
              <a:gd name="connsiteX8" fmla="*/ 1933494 w 3785634"/>
              <a:gd name="connsiteY8" fmla="*/ 3211355 h 3212143"/>
              <a:gd name="connsiteX9" fmla="*/ 1589735 w 3785634"/>
              <a:gd name="connsiteY9" fmla="*/ 3138638 h 3212143"/>
              <a:gd name="connsiteX10" fmla="*/ 1114556 w 3785634"/>
              <a:gd name="connsiteY10" fmla="*/ 2996915 h 3212143"/>
              <a:gd name="connsiteX11" fmla="*/ 465801 w 3785634"/>
              <a:gd name="connsiteY11" fmla="*/ 2738587 h 3212143"/>
              <a:gd name="connsiteX12" fmla="*/ 58114 w 3785634"/>
              <a:gd name="connsiteY12" fmla="*/ 2048978 h 3212143"/>
              <a:gd name="connsiteX13" fmla="*/ 50495 w 3785634"/>
              <a:gd name="connsiteY13" fmla="*/ 1187918 h 3212143"/>
              <a:gd name="connsiteX14" fmla="*/ 818226 w 3785634"/>
              <a:gd name="connsiteY14" fmla="*/ 639647 h 3212143"/>
              <a:gd name="connsiteX0" fmla="*/ 818226 w 3785634"/>
              <a:gd name="connsiteY0" fmla="*/ 639647 h 3139164"/>
              <a:gd name="connsiteX1" fmla="*/ 1818335 w 3785634"/>
              <a:gd name="connsiteY1" fmla="*/ 22059 h 3139164"/>
              <a:gd name="connsiteX2" fmla="*/ 2801316 w 3785634"/>
              <a:gd name="connsiteY2" fmla="*/ 182077 h 3139164"/>
              <a:gd name="connsiteX3" fmla="*/ 3130997 w 3785634"/>
              <a:gd name="connsiteY3" fmla="*/ 452630 h 3139164"/>
              <a:gd name="connsiteX4" fmla="*/ 3693621 w 3785634"/>
              <a:gd name="connsiteY4" fmla="*/ 865313 h 3139164"/>
              <a:gd name="connsiteX5" fmla="*/ 3725609 w 3785634"/>
              <a:gd name="connsiteY5" fmla="*/ 1704282 h 3139164"/>
              <a:gd name="connsiteX6" fmla="*/ 3101993 w 3785634"/>
              <a:gd name="connsiteY6" fmla="*/ 2334764 h 3139164"/>
              <a:gd name="connsiteX7" fmla="*/ 2132914 w 3785634"/>
              <a:gd name="connsiteY7" fmla="*/ 3095132 h 3139164"/>
              <a:gd name="connsiteX8" fmla="*/ 1803145 w 3785634"/>
              <a:gd name="connsiteY8" fmla="*/ 2949445 h 3139164"/>
              <a:gd name="connsiteX9" fmla="*/ 1589735 w 3785634"/>
              <a:gd name="connsiteY9" fmla="*/ 3138638 h 3139164"/>
              <a:gd name="connsiteX10" fmla="*/ 1114556 w 3785634"/>
              <a:gd name="connsiteY10" fmla="*/ 2996915 h 3139164"/>
              <a:gd name="connsiteX11" fmla="*/ 465801 w 3785634"/>
              <a:gd name="connsiteY11" fmla="*/ 2738587 h 3139164"/>
              <a:gd name="connsiteX12" fmla="*/ 58114 w 3785634"/>
              <a:gd name="connsiteY12" fmla="*/ 2048978 h 3139164"/>
              <a:gd name="connsiteX13" fmla="*/ 50495 w 3785634"/>
              <a:gd name="connsiteY13" fmla="*/ 1187918 h 3139164"/>
              <a:gd name="connsiteX14" fmla="*/ 818226 w 3785634"/>
              <a:gd name="connsiteY14" fmla="*/ 639647 h 3139164"/>
              <a:gd name="connsiteX0" fmla="*/ 818226 w 3785634"/>
              <a:gd name="connsiteY0" fmla="*/ 639647 h 3118666"/>
              <a:gd name="connsiteX1" fmla="*/ 1818335 w 3785634"/>
              <a:gd name="connsiteY1" fmla="*/ 22059 h 3118666"/>
              <a:gd name="connsiteX2" fmla="*/ 2801316 w 3785634"/>
              <a:gd name="connsiteY2" fmla="*/ 182077 h 3118666"/>
              <a:gd name="connsiteX3" fmla="*/ 3130997 w 3785634"/>
              <a:gd name="connsiteY3" fmla="*/ 452630 h 3118666"/>
              <a:gd name="connsiteX4" fmla="*/ 3693621 w 3785634"/>
              <a:gd name="connsiteY4" fmla="*/ 865313 h 3118666"/>
              <a:gd name="connsiteX5" fmla="*/ 3725609 w 3785634"/>
              <a:gd name="connsiteY5" fmla="*/ 1704282 h 3118666"/>
              <a:gd name="connsiteX6" fmla="*/ 3101993 w 3785634"/>
              <a:gd name="connsiteY6" fmla="*/ 2334764 h 3118666"/>
              <a:gd name="connsiteX7" fmla="*/ 2132914 w 3785634"/>
              <a:gd name="connsiteY7" fmla="*/ 3095132 h 3118666"/>
              <a:gd name="connsiteX8" fmla="*/ 1803145 w 3785634"/>
              <a:gd name="connsiteY8" fmla="*/ 2949445 h 3118666"/>
              <a:gd name="connsiteX9" fmla="*/ 1402358 w 3785634"/>
              <a:gd name="connsiteY9" fmla="*/ 3040421 h 3118666"/>
              <a:gd name="connsiteX10" fmla="*/ 1114556 w 3785634"/>
              <a:gd name="connsiteY10" fmla="*/ 2996915 h 3118666"/>
              <a:gd name="connsiteX11" fmla="*/ 465801 w 3785634"/>
              <a:gd name="connsiteY11" fmla="*/ 2738587 h 3118666"/>
              <a:gd name="connsiteX12" fmla="*/ 58114 w 3785634"/>
              <a:gd name="connsiteY12" fmla="*/ 2048978 h 3118666"/>
              <a:gd name="connsiteX13" fmla="*/ 50495 w 3785634"/>
              <a:gd name="connsiteY13" fmla="*/ 1187918 h 3118666"/>
              <a:gd name="connsiteX14" fmla="*/ 818226 w 3785634"/>
              <a:gd name="connsiteY14" fmla="*/ 639647 h 3118666"/>
              <a:gd name="connsiteX0" fmla="*/ 818226 w 3785634"/>
              <a:gd name="connsiteY0" fmla="*/ 639647 h 3118666"/>
              <a:gd name="connsiteX1" fmla="*/ 1818335 w 3785634"/>
              <a:gd name="connsiteY1" fmla="*/ 22059 h 3118666"/>
              <a:gd name="connsiteX2" fmla="*/ 2801316 w 3785634"/>
              <a:gd name="connsiteY2" fmla="*/ 182077 h 3118666"/>
              <a:gd name="connsiteX3" fmla="*/ 3130997 w 3785634"/>
              <a:gd name="connsiteY3" fmla="*/ 452630 h 3118666"/>
              <a:gd name="connsiteX4" fmla="*/ 3693621 w 3785634"/>
              <a:gd name="connsiteY4" fmla="*/ 865313 h 3118666"/>
              <a:gd name="connsiteX5" fmla="*/ 3725609 w 3785634"/>
              <a:gd name="connsiteY5" fmla="*/ 1704282 h 3118666"/>
              <a:gd name="connsiteX6" fmla="*/ 3101993 w 3785634"/>
              <a:gd name="connsiteY6" fmla="*/ 2334764 h 3118666"/>
              <a:gd name="connsiteX7" fmla="*/ 2132914 w 3785634"/>
              <a:gd name="connsiteY7" fmla="*/ 3095132 h 3118666"/>
              <a:gd name="connsiteX8" fmla="*/ 1803145 w 3785634"/>
              <a:gd name="connsiteY8" fmla="*/ 2949445 h 3118666"/>
              <a:gd name="connsiteX9" fmla="*/ 1402358 w 3785634"/>
              <a:gd name="connsiteY9" fmla="*/ 3040421 h 3118666"/>
              <a:gd name="connsiteX10" fmla="*/ 935325 w 3785634"/>
              <a:gd name="connsiteY10" fmla="*/ 2953264 h 3118666"/>
              <a:gd name="connsiteX11" fmla="*/ 465801 w 3785634"/>
              <a:gd name="connsiteY11" fmla="*/ 2738587 h 3118666"/>
              <a:gd name="connsiteX12" fmla="*/ 58114 w 3785634"/>
              <a:gd name="connsiteY12" fmla="*/ 2048978 h 3118666"/>
              <a:gd name="connsiteX13" fmla="*/ 50495 w 3785634"/>
              <a:gd name="connsiteY13" fmla="*/ 1187918 h 3118666"/>
              <a:gd name="connsiteX14" fmla="*/ 818226 w 3785634"/>
              <a:gd name="connsiteY14" fmla="*/ 639647 h 3118666"/>
              <a:gd name="connsiteX0" fmla="*/ 818226 w 3785634"/>
              <a:gd name="connsiteY0" fmla="*/ 639647 h 3040434"/>
              <a:gd name="connsiteX1" fmla="*/ 1818335 w 3785634"/>
              <a:gd name="connsiteY1" fmla="*/ 22059 h 3040434"/>
              <a:gd name="connsiteX2" fmla="*/ 2801316 w 3785634"/>
              <a:gd name="connsiteY2" fmla="*/ 182077 h 3040434"/>
              <a:gd name="connsiteX3" fmla="*/ 3130997 w 3785634"/>
              <a:gd name="connsiteY3" fmla="*/ 452630 h 3040434"/>
              <a:gd name="connsiteX4" fmla="*/ 3693621 w 3785634"/>
              <a:gd name="connsiteY4" fmla="*/ 865313 h 3040434"/>
              <a:gd name="connsiteX5" fmla="*/ 3725609 w 3785634"/>
              <a:gd name="connsiteY5" fmla="*/ 1704282 h 3040434"/>
              <a:gd name="connsiteX6" fmla="*/ 3101993 w 3785634"/>
              <a:gd name="connsiteY6" fmla="*/ 2334764 h 3040434"/>
              <a:gd name="connsiteX7" fmla="*/ 2401760 w 3785634"/>
              <a:gd name="connsiteY7" fmla="*/ 2865961 h 3040434"/>
              <a:gd name="connsiteX8" fmla="*/ 1803145 w 3785634"/>
              <a:gd name="connsiteY8" fmla="*/ 2949445 h 3040434"/>
              <a:gd name="connsiteX9" fmla="*/ 1402358 w 3785634"/>
              <a:gd name="connsiteY9" fmla="*/ 3040421 h 3040434"/>
              <a:gd name="connsiteX10" fmla="*/ 935325 w 3785634"/>
              <a:gd name="connsiteY10" fmla="*/ 2953264 h 3040434"/>
              <a:gd name="connsiteX11" fmla="*/ 465801 w 3785634"/>
              <a:gd name="connsiteY11" fmla="*/ 2738587 h 3040434"/>
              <a:gd name="connsiteX12" fmla="*/ 58114 w 3785634"/>
              <a:gd name="connsiteY12" fmla="*/ 2048978 h 3040434"/>
              <a:gd name="connsiteX13" fmla="*/ 50495 w 3785634"/>
              <a:gd name="connsiteY13" fmla="*/ 1187918 h 3040434"/>
              <a:gd name="connsiteX14" fmla="*/ 818226 w 3785634"/>
              <a:gd name="connsiteY14" fmla="*/ 639647 h 304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85634" h="3040434">
                <a:moveTo>
                  <a:pt x="818226" y="639647"/>
                </a:moveTo>
                <a:cubicBezTo>
                  <a:pt x="1112866" y="445337"/>
                  <a:pt x="1182127" y="4279"/>
                  <a:pt x="1818335" y="22059"/>
                </a:cubicBezTo>
                <a:cubicBezTo>
                  <a:pt x="2307600" y="-60553"/>
                  <a:pt x="2582539" y="110315"/>
                  <a:pt x="2801316" y="182077"/>
                </a:cubicBezTo>
                <a:cubicBezTo>
                  <a:pt x="3020093" y="253839"/>
                  <a:pt x="2982280" y="338757"/>
                  <a:pt x="3130997" y="452630"/>
                </a:cubicBezTo>
                <a:cubicBezTo>
                  <a:pt x="3279715" y="566503"/>
                  <a:pt x="3594519" y="656704"/>
                  <a:pt x="3693621" y="865313"/>
                </a:cubicBezTo>
                <a:cubicBezTo>
                  <a:pt x="3792723" y="1073922"/>
                  <a:pt x="3824214" y="1459374"/>
                  <a:pt x="3725609" y="1704282"/>
                </a:cubicBezTo>
                <a:cubicBezTo>
                  <a:pt x="3627004" y="1949191"/>
                  <a:pt x="3322634" y="2141151"/>
                  <a:pt x="3101993" y="2334764"/>
                </a:cubicBezTo>
                <a:cubicBezTo>
                  <a:pt x="2881352" y="2528377"/>
                  <a:pt x="2515041" y="2768971"/>
                  <a:pt x="2401760" y="2865961"/>
                </a:cubicBezTo>
                <a:cubicBezTo>
                  <a:pt x="2288479" y="2962951"/>
                  <a:pt x="1969712" y="2920368"/>
                  <a:pt x="1803145" y="2949445"/>
                </a:cubicBezTo>
                <a:cubicBezTo>
                  <a:pt x="1636578" y="2978522"/>
                  <a:pt x="1546995" y="3039785"/>
                  <a:pt x="1402358" y="3040421"/>
                </a:cubicBezTo>
                <a:cubicBezTo>
                  <a:pt x="1257721" y="3041058"/>
                  <a:pt x="1122647" y="3019939"/>
                  <a:pt x="935325" y="2953264"/>
                </a:cubicBezTo>
                <a:cubicBezTo>
                  <a:pt x="748003" y="2886589"/>
                  <a:pt x="612003" y="2889301"/>
                  <a:pt x="465801" y="2738587"/>
                </a:cubicBezTo>
                <a:cubicBezTo>
                  <a:pt x="319599" y="2587873"/>
                  <a:pt x="155272" y="2155023"/>
                  <a:pt x="58114" y="2048978"/>
                </a:cubicBezTo>
                <a:cubicBezTo>
                  <a:pt x="-39044" y="1942933"/>
                  <a:pt x="5090" y="1445667"/>
                  <a:pt x="50495" y="1187918"/>
                </a:cubicBezTo>
                <a:cubicBezTo>
                  <a:pt x="95900" y="930170"/>
                  <a:pt x="523586" y="833957"/>
                  <a:pt x="818226" y="639647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316733" y="4477563"/>
            <a:ext cx="1747095" cy="1201291"/>
            <a:chOff x="-70397" y="3095098"/>
            <a:chExt cx="2262927" cy="1250069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rot="1825322">
              <a:off x="677977" y="3718518"/>
              <a:ext cx="661498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1825322" flipV="1">
              <a:off x="854740" y="3095098"/>
              <a:ext cx="0" cy="518299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1825322" flipV="1">
              <a:off x="1129505" y="3814746"/>
              <a:ext cx="0" cy="518299"/>
            </a:xfrm>
            <a:prstGeom prst="line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Половина рамки 11"/>
            <p:cNvSpPr/>
            <p:nvPr/>
          </p:nvSpPr>
          <p:spPr>
            <a:xfrm rot="7225322">
              <a:off x="770523" y="3479468"/>
              <a:ext cx="121332" cy="97059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" name="Половина рамки 12"/>
            <p:cNvSpPr/>
            <p:nvPr/>
          </p:nvSpPr>
          <p:spPr>
            <a:xfrm rot="18025322">
              <a:off x="1095322" y="3796792"/>
              <a:ext cx="124991" cy="156443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Прямоугольник 13"/>
                <p:cNvSpPr/>
                <p:nvPr/>
              </p:nvSpPr>
              <p:spPr>
                <a:xfrm>
                  <a:off x="-70397" y="3173357"/>
                  <a:ext cx="966716" cy="224192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40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𝑭</m:t>
                      </m:r>
                      <m:r>
                        <a:rPr lang="ru-RU" sz="1400" b="1" i="1" baseline="-25000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𝟏</m:t>
                      </m:r>
                    </m:oMath>
                  </a14:m>
                  <a:r>
                    <a:rPr lang="en-US" sz="1400" b="1" dirty="0" smtClean="0">
                      <a:solidFill>
                        <a:srgbClr val="FF0000"/>
                      </a:solidFill>
                    </a:rPr>
                    <a:t> = 2 </a:t>
                  </a:r>
                  <a:r>
                    <a:rPr lang="ru-RU" sz="1400" b="1" dirty="0" smtClean="0">
                      <a:solidFill>
                        <a:srgbClr val="FF0000"/>
                      </a:solidFill>
                    </a:rPr>
                    <a:t>кН</a:t>
                  </a:r>
                  <a:endParaRPr lang="ru-RU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4" name="Прямоугольник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70397" y="3173357"/>
                  <a:ext cx="966716" cy="224192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8197" t="-25714" r="-5738" b="-4857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TextBox 14"/>
            <p:cNvSpPr txBox="1"/>
            <p:nvPr/>
          </p:nvSpPr>
          <p:spPr>
            <a:xfrm rot="1825322">
              <a:off x="910712" y="3568518"/>
              <a:ext cx="859857" cy="224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 </a:t>
              </a:r>
              <a:r>
                <a:rPr lang="ru-RU" sz="1400" b="1" i="1" baseline="-25000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м</a:t>
              </a:r>
              <a:endParaRPr lang="ru-RU" sz="14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Прямоугольник 15"/>
                <p:cNvSpPr/>
                <p:nvPr/>
              </p:nvSpPr>
              <p:spPr>
                <a:xfrm>
                  <a:off x="1160085" y="4120975"/>
                  <a:ext cx="1032445" cy="224192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40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𝑭</m:t>
                      </m:r>
                      <m:r>
                        <a:rPr lang="en-US" sz="140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′</m:t>
                      </m:r>
                      <m:r>
                        <a:rPr lang="ru-RU" sz="1400" b="1" i="1" baseline="-25000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𝟏</m:t>
                      </m:r>
                    </m:oMath>
                  </a14:m>
                  <a:r>
                    <a:rPr lang="en-US" sz="1400" b="1" dirty="0" smtClean="0">
                      <a:solidFill>
                        <a:srgbClr val="FF0000"/>
                      </a:solidFill>
                    </a:rPr>
                    <a:t> = 2 </a:t>
                  </a:r>
                  <a:r>
                    <a:rPr lang="ru-RU" sz="1400" b="1" dirty="0" smtClean="0">
                      <a:solidFill>
                        <a:srgbClr val="FF0000"/>
                      </a:solidFill>
                    </a:rPr>
                    <a:t>кН</a:t>
                  </a:r>
                  <a:endParaRPr lang="ru-RU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6" name="Прямоугольник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60085" y="4120975"/>
                  <a:ext cx="1032445" cy="22419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9160" t="-22222" r="-4580" b="-47222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7" name="Группа 76"/>
          <p:cNvGrpSpPr/>
          <p:nvPr/>
        </p:nvGrpSpPr>
        <p:grpSpPr>
          <a:xfrm>
            <a:off x="1687144" y="3553679"/>
            <a:ext cx="2165224" cy="880892"/>
            <a:chOff x="1687144" y="3553679"/>
            <a:chExt cx="2165224" cy="880892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 rot="17267046">
              <a:off x="2395623" y="4179218"/>
              <a:ext cx="510707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17267046" flipV="1">
              <a:off x="2144158" y="3818357"/>
              <a:ext cx="0" cy="914027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7267046" flipV="1">
              <a:off x="3161916" y="3633135"/>
              <a:ext cx="0" cy="914027"/>
            </a:xfrm>
            <a:prstGeom prst="line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Половина рамки 20"/>
            <p:cNvSpPr/>
            <p:nvPr/>
          </p:nvSpPr>
          <p:spPr>
            <a:xfrm rot="1067046">
              <a:off x="2481245" y="4260736"/>
              <a:ext cx="106464" cy="110966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" name="Половина рамки 21"/>
            <p:cNvSpPr/>
            <p:nvPr/>
          </p:nvSpPr>
          <p:spPr>
            <a:xfrm rot="11867046">
              <a:off x="2726901" y="3985852"/>
              <a:ext cx="90727" cy="98308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Прямоугольник 22"/>
                <p:cNvSpPr/>
                <p:nvPr/>
              </p:nvSpPr>
              <p:spPr>
                <a:xfrm>
                  <a:off x="1708983" y="3871922"/>
                  <a:ext cx="709691" cy="215444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40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𝑭</m:t>
                      </m:r>
                      <m:r>
                        <a:rPr lang="ru-RU" sz="1400" b="1" i="1" baseline="-25000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𝟐</m:t>
                      </m:r>
                    </m:oMath>
                  </a14:m>
                  <a:r>
                    <a:rPr lang="en-US" sz="1400" b="1" dirty="0" smtClean="0">
                      <a:solidFill>
                        <a:srgbClr val="FF0000"/>
                      </a:solidFill>
                    </a:rPr>
                    <a:t> = 6 </a:t>
                  </a:r>
                  <a:r>
                    <a:rPr lang="ru-RU" sz="1400" b="1" dirty="0" smtClean="0">
                      <a:solidFill>
                        <a:srgbClr val="FF0000"/>
                      </a:solidFill>
                    </a:rPr>
                    <a:t>кН</a:t>
                  </a:r>
                  <a:endParaRPr lang="ru-RU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3" name="Прямоугольник 2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08983" y="3871922"/>
                  <a:ext cx="709691" cy="215444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7692" t="-22857" r="-11111" b="-5142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Box 23"/>
            <p:cNvSpPr txBox="1"/>
            <p:nvPr/>
          </p:nvSpPr>
          <p:spPr>
            <a:xfrm rot="17315416">
              <a:off x="2246887" y="3788858"/>
              <a:ext cx="68580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r>
                <a:rPr lang="ru-RU" sz="1400" b="1" i="1" baseline="-25000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=</a:t>
              </a:r>
              <a:r>
                <a:rPr lang="en-US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</a:t>
              </a:r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м</a:t>
              </a:r>
              <a:endParaRPr lang="ru-RU" sz="14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Прямоугольник 24"/>
                <p:cNvSpPr/>
                <p:nvPr/>
              </p:nvSpPr>
              <p:spPr>
                <a:xfrm>
                  <a:off x="3046879" y="3786611"/>
                  <a:ext cx="805489" cy="215444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40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𝑭</m:t>
                      </m:r>
                      <m:r>
                        <a:rPr lang="en-US" sz="140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′</m:t>
                      </m:r>
                      <m:r>
                        <a:rPr lang="ru-RU" sz="1400" b="1" i="1" baseline="-25000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𝟐</m:t>
                      </m:r>
                      <m:r>
                        <a:rPr lang="en-US" sz="1400" b="1" i="1" baseline="-25000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 </m:t>
                      </m:r>
                    </m:oMath>
                  </a14:m>
                  <a:r>
                    <a:rPr lang="en-US" sz="1400" b="1" dirty="0" smtClean="0">
                      <a:solidFill>
                        <a:srgbClr val="FF0000"/>
                      </a:solidFill>
                    </a:rPr>
                    <a:t>= 6 </a:t>
                  </a:r>
                  <a:r>
                    <a:rPr lang="ru-RU" sz="1400" b="1" dirty="0" smtClean="0">
                      <a:solidFill>
                        <a:srgbClr val="FF0000"/>
                      </a:solidFill>
                    </a:rPr>
                    <a:t>кН</a:t>
                  </a:r>
                  <a:endParaRPr lang="ru-RU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5" name="Прямоугольник 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6879" y="3786611"/>
                  <a:ext cx="805489" cy="215444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l="-9091" t="-22222" r="-1515" b="-47222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6" name="Группа 25"/>
          <p:cNvGrpSpPr/>
          <p:nvPr/>
        </p:nvGrpSpPr>
        <p:grpSpPr>
          <a:xfrm>
            <a:off x="2264526" y="5009151"/>
            <a:ext cx="1044180" cy="1376198"/>
            <a:chOff x="3131189" y="2530935"/>
            <a:chExt cx="1352480" cy="1432078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3131189" y="3114470"/>
              <a:ext cx="393856" cy="26662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rot="19258035" flipH="1" flipV="1">
              <a:off x="3245133" y="2530935"/>
              <a:ext cx="0" cy="665451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19258035" flipH="1" flipV="1">
              <a:off x="3407717" y="3297562"/>
              <a:ext cx="0" cy="665451"/>
            </a:xfrm>
            <a:prstGeom prst="line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оловина рамки 29"/>
            <p:cNvSpPr/>
            <p:nvPr/>
          </p:nvSpPr>
          <p:spPr>
            <a:xfrm rot="13858035" flipH="1">
              <a:off x="3324547" y="3062799"/>
              <a:ext cx="100946" cy="115339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1" name="Половина рамки 30"/>
            <p:cNvSpPr/>
            <p:nvPr/>
          </p:nvSpPr>
          <p:spPr>
            <a:xfrm rot="3058035" flipH="1">
              <a:off x="3228600" y="3325104"/>
              <a:ext cx="103649" cy="113916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Прямоугольник 31"/>
                <p:cNvSpPr/>
                <p:nvPr/>
              </p:nvSpPr>
              <p:spPr>
                <a:xfrm flipH="1">
                  <a:off x="3216193" y="2577716"/>
                  <a:ext cx="963276" cy="224192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40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𝑭</m:t>
                      </m:r>
                    </m:oMath>
                  </a14:m>
                  <a:r>
                    <a:rPr lang="ru-RU" sz="1400" b="1" baseline="-25000" dirty="0" smtClean="0">
                      <a:solidFill>
                        <a:srgbClr val="FF0000"/>
                      </a:solidFill>
                    </a:rPr>
                    <a:t>3</a:t>
                  </a:r>
                  <a:r>
                    <a:rPr lang="en-US" sz="1400" b="1" baseline="-25000" dirty="0" smtClean="0">
                      <a:solidFill>
                        <a:srgbClr val="FF0000"/>
                      </a:solidFill>
                    </a:rPr>
                    <a:t> </a:t>
                  </a:r>
                  <a:r>
                    <a:rPr lang="en-US" sz="1400" b="1" dirty="0" smtClean="0">
                      <a:solidFill>
                        <a:srgbClr val="FF0000"/>
                      </a:solidFill>
                    </a:rPr>
                    <a:t>= </a:t>
                  </a:r>
                  <a:r>
                    <a:rPr lang="ru-RU" sz="1400" b="1" dirty="0" smtClean="0">
                      <a:solidFill>
                        <a:srgbClr val="FF0000"/>
                      </a:solidFill>
                    </a:rPr>
                    <a:t>8</a:t>
                  </a:r>
                  <a:r>
                    <a:rPr lang="en-US" sz="1400" b="1" dirty="0" smtClean="0">
                      <a:solidFill>
                        <a:srgbClr val="FF0000"/>
                      </a:solidFill>
                    </a:rPr>
                    <a:t> </a:t>
                  </a:r>
                  <a:r>
                    <a:rPr lang="ru-RU" sz="1400" b="1" dirty="0" smtClean="0">
                      <a:solidFill>
                        <a:srgbClr val="FF0000"/>
                      </a:solidFill>
                    </a:rPr>
                    <a:t>кН</a:t>
                  </a:r>
                  <a:endParaRPr lang="ru-RU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2" name="Прямоугольник 3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3216193" y="2577716"/>
                  <a:ext cx="963276" cy="224192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7377" t="-22857" r="-4098" b="-5142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3" name="TextBox 32"/>
            <p:cNvSpPr txBox="1"/>
            <p:nvPr/>
          </p:nvSpPr>
          <p:spPr>
            <a:xfrm flipH="1">
              <a:off x="3403605" y="3141528"/>
              <a:ext cx="891488" cy="224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r>
                <a:rPr lang="ru-RU" sz="1400" b="1" i="1" baseline="-25000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= 2 м</a:t>
              </a:r>
              <a:endParaRPr lang="ru-RU" sz="14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Прямоугольник 33"/>
                <p:cNvSpPr/>
                <p:nvPr/>
              </p:nvSpPr>
              <p:spPr>
                <a:xfrm rot="21376249" flipH="1">
                  <a:off x="3531331" y="3439601"/>
                  <a:ext cx="952338" cy="224192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40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𝑭</m:t>
                      </m:r>
                      <m:r>
                        <a:rPr lang="en-US" sz="140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′</m:t>
                      </m:r>
                      <m:r>
                        <a:rPr lang="ru-RU" sz="1400" b="1" i="1" baseline="-25000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𝟑</m:t>
                      </m:r>
                    </m:oMath>
                  </a14:m>
                  <a:r>
                    <a:rPr lang="en-US" sz="1400" b="1" dirty="0" smtClean="0">
                      <a:solidFill>
                        <a:srgbClr val="FF0000"/>
                      </a:solidFill>
                    </a:rPr>
                    <a:t> = </a:t>
                  </a:r>
                  <a:r>
                    <a:rPr lang="ru-RU" sz="1400" b="1" dirty="0" smtClean="0">
                      <a:solidFill>
                        <a:srgbClr val="FF0000"/>
                      </a:solidFill>
                    </a:rPr>
                    <a:t>8</a:t>
                  </a:r>
                  <a:r>
                    <a:rPr lang="en-US" sz="1400" b="1" dirty="0" smtClean="0">
                      <a:solidFill>
                        <a:srgbClr val="FF0000"/>
                      </a:solidFill>
                    </a:rPr>
                    <a:t> </a:t>
                  </a:r>
                  <a:r>
                    <a:rPr lang="ru-RU" sz="1400" b="1" dirty="0" smtClean="0">
                      <a:solidFill>
                        <a:srgbClr val="FF0000"/>
                      </a:solidFill>
                    </a:rPr>
                    <a:t>кН</a:t>
                  </a:r>
                  <a:endParaRPr lang="ru-RU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4" name="Прямоугольник 3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21376249" flipH="1">
                  <a:off x="3531331" y="3439601"/>
                  <a:ext cx="952338" cy="224192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l="-8943" t="-20455" r="-14634" b="-31818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5" name="Группа 34"/>
          <p:cNvGrpSpPr/>
          <p:nvPr/>
        </p:nvGrpSpPr>
        <p:grpSpPr>
          <a:xfrm>
            <a:off x="3240999" y="4406992"/>
            <a:ext cx="1124150" cy="1199086"/>
            <a:chOff x="1120328" y="4995863"/>
            <a:chExt cx="1456061" cy="1247774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1120328" y="4995863"/>
              <a:ext cx="1345051" cy="1247774"/>
              <a:chOff x="1120328" y="4995863"/>
              <a:chExt cx="1345051" cy="1247774"/>
            </a:xfrm>
          </p:grpSpPr>
          <p:cxnSp>
            <p:nvCxnSpPr>
              <p:cNvPr id="38" name="Прямая соединительная линия 37"/>
              <p:cNvCxnSpPr/>
              <p:nvPr/>
            </p:nvCxnSpPr>
            <p:spPr>
              <a:xfrm>
                <a:off x="1371600" y="5619750"/>
                <a:ext cx="995391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 flipV="1">
                <a:off x="1371600" y="4995863"/>
                <a:ext cx="0" cy="623887"/>
              </a:xfrm>
              <a:prstGeom prst="line">
                <a:avLst/>
              </a:prstGeom>
              <a:ln w="28575"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 flipV="1">
                <a:off x="2366991" y="5619750"/>
                <a:ext cx="0" cy="623887"/>
              </a:xfrm>
              <a:prstGeom prst="line">
                <a:avLst/>
              </a:prstGeom>
              <a:ln w="28575">
                <a:solidFill>
                  <a:srgbClr val="FF000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Половина рамки 40"/>
              <p:cNvSpPr/>
              <p:nvPr/>
            </p:nvSpPr>
            <p:spPr>
              <a:xfrm rot="5400000">
                <a:off x="1419173" y="5454616"/>
                <a:ext cx="119173" cy="146050"/>
              </a:xfrm>
              <a:prstGeom prst="halfFrame">
                <a:avLst>
                  <a:gd name="adj1" fmla="val 0"/>
                  <a:gd name="adj2" fmla="val 0"/>
                </a:avLst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Половина рамки 41"/>
              <p:cNvSpPr/>
              <p:nvPr/>
            </p:nvSpPr>
            <p:spPr>
              <a:xfrm rot="16200000">
                <a:off x="2198928" y="5629013"/>
                <a:ext cx="120123" cy="146051"/>
              </a:xfrm>
              <a:prstGeom prst="halfFrame">
                <a:avLst>
                  <a:gd name="adj1" fmla="val 0"/>
                  <a:gd name="adj2" fmla="val 0"/>
                </a:avLst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3" name="Прямоугольник 42"/>
                  <p:cNvSpPr/>
                  <p:nvPr/>
                </p:nvSpPr>
                <p:spPr>
                  <a:xfrm>
                    <a:off x="1502381" y="5068257"/>
                    <a:ext cx="962998" cy="224192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𝑭</m:t>
                          </m:r>
                          <m:r>
                            <a:rPr lang="en-US" sz="1400" b="1" i="1" baseline="-25000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𝟒</m:t>
                          </m:r>
                          <m:r>
                            <a:rPr lang="en-US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=</m:t>
                          </m:r>
                          <m:r>
                            <a:rPr lang="en-US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𝟐</m:t>
                          </m:r>
                          <m:r>
                            <a:rPr lang="ru-RU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кН</m:t>
                          </m:r>
                        </m:oMath>
                      </m:oMathPara>
                    </a14:m>
                    <a:endParaRPr lang="ru-RU" sz="9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3" name="Прямоугольник 42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02381" y="5068257"/>
                    <a:ext cx="962998" cy="224192"/>
                  </a:xfrm>
                  <a:prstGeom prst="rect">
                    <a:avLst/>
                  </a:prstGeom>
                  <a:blipFill rotWithShape="1">
                    <a:blip r:embed="rId12"/>
                    <a:stretch>
                      <a:fillRect l="-7377" r="-9016" b="-11111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4" name="Прямоугольник 43"/>
                  <p:cNvSpPr/>
                  <p:nvPr/>
                </p:nvSpPr>
                <p:spPr>
                  <a:xfrm>
                    <a:off x="1120328" y="5932939"/>
                    <a:ext cx="1168072" cy="224192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sz="1400" b="1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</m:ctrlPr>
                            </m:sSupPr>
                            <m:e>
                              <m:r>
                                <a:rPr lang="en-US" sz="1400" b="1" i="1" dirty="0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+mj-ea"/>
                                  <a:cs typeface="+mj-cs"/>
                                </a:rPr>
                                <m:t>𝑭</m:t>
                              </m:r>
                            </m:e>
                            <m:sup>
                              <m:r>
                                <a:rPr lang="en-US" sz="1400" b="1" i="1" dirty="0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+mj-ea"/>
                                  <a:cs typeface="+mj-cs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1400" b="1" i="1" baseline="-25000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𝟒</m:t>
                          </m:r>
                          <m:r>
                            <a:rPr lang="en-US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=</m:t>
                          </m:r>
                          <m:r>
                            <a:rPr lang="en-US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𝟐</m:t>
                          </m:r>
                          <m:r>
                            <a:rPr lang="en-US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 кН</m:t>
                          </m:r>
                        </m:oMath>
                      </m:oMathPara>
                    </a14:m>
                    <a:endParaRPr lang="ru-RU" sz="10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4" name="Прямоугольник 43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20328" y="5932939"/>
                    <a:ext cx="1168072" cy="224192"/>
                  </a:xfrm>
                  <a:prstGeom prst="rect">
                    <a:avLst/>
                  </a:prstGeom>
                  <a:blipFill rotWithShape="1">
                    <a:blip r:embed="rId13"/>
                    <a:stretch>
                      <a:fillRect l="-3378" r="-3378" b="-11429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37" name="TextBox 36"/>
            <p:cNvSpPr txBox="1"/>
            <p:nvPr/>
          </p:nvSpPr>
          <p:spPr>
            <a:xfrm>
              <a:off x="1651800" y="5361579"/>
              <a:ext cx="924589" cy="224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r>
                <a:rPr lang="en-US" sz="1400" b="1" i="1" baseline="-25000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</a:t>
              </a:r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</a:t>
              </a:r>
              <a:endParaRPr lang="ru-RU" sz="14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802253" y="5147024"/>
            <a:ext cx="205257" cy="266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dirty="0" smtClean="0">
                <a:latin typeface="Cambria Math"/>
                <a:ea typeface="Cambria Math"/>
              </a:rPr>
              <a:t>⊕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2752356" y="4178802"/>
            <a:ext cx="205257" cy="266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dirty="0" smtClean="0">
                <a:latin typeface="Cambria Math"/>
                <a:ea typeface="Cambria Math"/>
              </a:rPr>
              <a:t>⊕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2108963" y="5366728"/>
            <a:ext cx="205257" cy="266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dirty="0" smtClean="0">
                <a:latin typeface="Cambria Math"/>
                <a:ea typeface="Cambria Math"/>
              </a:rPr>
              <a:t>⊝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угольник 49"/>
              <p:cNvSpPr/>
              <p:nvPr/>
            </p:nvSpPr>
            <p:spPr>
              <a:xfrm>
                <a:off x="5222333" y="3676344"/>
                <a:ext cx="778439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𝑀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1</m:t>
                          </m:r>
                        </m:sub>
                      </m:sSub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 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50" name="Прямоугольник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333" y="3676344"/>
                <a:ext cx="778439" cy="307777"/>
              </a:xfrm>
              <a:prstGeom prst="rect">
                <a:avLst/>
              </a:prstGeom>
              <a:blipFill rotWithShape="1">
                <a:blip r:embed="rId14"/>
                <a:stretch>
                  <a:fillRect l="-2362" b="-137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угольник 50"/>
              <p:cNvSpPr/>
              <p:nvPr/>
            </p:nvSpPr>
            <p:spPr>
              <a:xfrm>
                <a:off x="6718475" y="3676343"/>
                <a:ext cx="784767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2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1=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51" name="Прямоугольник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8475" y="3676343"/>
                <a:ext cx="784767" cy="307777"/>
              </a:xfrm>
              <a:prstGeom prst="rect">
                <a:avLst/>
              </a:prstGeom>
              <a:blipFill rotWithShape="1">
                <a:blip r:embed="rId15"/>
                <a:stretch>
                  <a:fillRect l="-6977" r="-3101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Прямоугольник 51"/>
              <p:cNvSpPr/>
              <p:nvPr/>
            </p:nvSpPr>
            <p:spPr>
              <a:xfrm>
                <a:off x="5920127" y="3676344"/>
                <a:ext cx="820417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𝐹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ru-RU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2" name="Прямоугольник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0127" y="3676344"/>
                <a:ext cx="820417" cy="307777"/>
              </a:xfrm>
              <a:prstGeom prst="rect">
                <a:avLst/>
              </a:prstGeom>
              <a:blipFill rotWithShape="1">
                <a:blip r:embed="rId16"/>
                <a:stretch>
                  <a:fillRect l="-6667" r="-2963" b="-137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Прямоугольник 52"/>
              <p:cNvSpPr/>
              <p:nvPr/>
            </p:nvSpPr>
            <p:spPr>
              <a:xfrm>
                <a:off x="7470755" y="3676344"/>
                <a:ext cx="200375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2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53" name="Прямоугольник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0755" y="3676344"/>
                <a:ext cx="200375" cy="307777"/>
              </a:xfrm>
              <a:prstGeom prst="rect">
                <a:avLst/>
              </a:prstGeom>
              <a:blipFill rotWithShape="1">
                <a:blip r:embed="rId17"/>
                <a:stretch>
                  <a:fillRect l="-31250" r="-31250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53"/>
              <p:cNvSpPr/>
              <p:nvPr/>
            </p:nvSpPr>
            <p:spPr>
              <a:xfrm>
                <a:off x="7669433" y="3676344"/>
                <a:ext cx="545021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кНм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54" name="Прямоугольник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9433" y="3676344"/>
                <a:ext cx="545021" cy="307777"/>
              </a:xfrm>
              <a:prstGeom prst="rect">
                <a:avLst/>
              </a:prstGeom>
              <a:blipFill rotWithShape="1">
                <a:blip r:embed="rId18"/>
                <a:stretch>
                  <a:fillRect l="-10000" r="-11111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54"/>
              <p:cNvSpPr/>
              <p:nvPr/>
            </p:nvSpPr>
            <p:spPr>
              <a:xfrm>
                <a:off x="5222333" y="4095444"/>
                <a:ext cx="778439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𝑀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2</m:t>
                          </m:r>
                        </m:sub>
                      </m:sSub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 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55" name="Прямоугольник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333" y="4095444"/>
                <a:ext cx="778439" cy="307777"/>
              </a:xfrm>
              <a:prstGeom prst="rect">
                <a:avLst/>
              </a:prstGeom>
              <a:blipFill rotWithShape="1">
                <a:blip r:embed="rId19"/>
                <a:stretch>
                  <a:fillRect l="-2362" b="-1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Прямоугольник 55"/>
              <p:cNvSpPr/>
              <p:nvPr/>
            </p:nvSpPr>
            <p:spPr>
              <a:xfrm>
                <a:off x="6718475" y="4095443"/>
                <a:ext cx="784767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6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1=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56" name="Прямоугольник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8475" y="4095443"/>
                <a:ext cx="784767" cy="307777"/>
              </a:xfrm>
              <a:prstGeom prst="rect">
                <a:avLst/>
              </a:prstGeom>
              <a:blipFill rotWithShape="1">
                <a:blip r:embed="rId20"/>
                <a:stretch>
                  <a:fillRect l="-6977" r="-3101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Прямоугольник 56"/>
              <p:cNvSpPr/>
              <p:nvPr/>
            </p:nvSpPr>
            <p:spPr>
              <a:xfrm>
                <a:off x="5920127" y="4095444"/>
                <a:ext cx="832343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𝐹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ru-RU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7" name="Прямоугольник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0127" y="4095444"/>
                <a:ext cx="832343" cy="307777"/>
              </a:xfrm>
              <a:prstGeom prst="rect">
                <a:avLst/>
              </a:prstGeom>
              <a:blipFill rotWithShape="1">
                <a:blip r:embed="rId21"/>
                <a:stretch>
                  <a:fillRect l="-6569" r="-2920" b="-1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Прямоугольник 57"/>
              <p:cNvSpPr/>
              <p:nvPr/>
            </p:nvSpPr>
            <p:spPr>
              <a:xfrm>
                <a:off x="7500309" y="4095444"/>
                <a:ext cx="200375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6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58" name="Прямоугольник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0309" y="4095444"/>
                <a:ext cx="200375" cy="307777"/>
              </a:xfrm>
              <a:prstGeom prst="rect">
                <a:avLst/>
              </a:prstGeom>
              <a:blipFill rotWithShape="1">
                <a:blip r:embed="rId22"/>
                <a:stretch>
                  <a:fillRect l="-27273" r="-30303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Прямоугольник 58"/>
              <p:cNvSpPr/>
              <p:nvPr/>
            </p:nvSpPr>
            <p:spPr>
              <a:xfrm>
                <a:off x="7698987" y="4095444"/>
                <a:ext cx="545021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кНм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59" name="Прямоугольник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8987" y="4095444"/>
                <a:ext cx="545021" cy="307777"/>
              </a:xfrm>
              <a:prstGeom prst="rect">
                <a:avLst/>
              </a:prstGeom>
              <a:blipFill rotWithShape="1">
                <a:blip r:embed="rId23"/>
                <a:stretch>
                  <a:fillRect l="-11236" r="-11236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Прямоугольник 59"/>
              <p:cNvSpPr/>
              <p:nvPr/>
            </p:nvSpPr>
            <p:spPr>
              <a:xfrm>
                <a:off x="5222333" y="4506924"/>
                <a:ext cx="778439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𝑀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3</m:t>
                          </m:r>
                        </m:sub>
                      </m:sSub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 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60" name="Прямоугольник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333" y="4506924"/>
                <a:ext cx="778439" cy="307777"/>
              </a:xfrm>
              <a:prstGeom prst="rect">
                <a:avLst/>
              </a:prstGeom>
              <a:blipFill rotWithShape="1">
                <a:blip r:embed="rId24"/>
                <a:stretch>
                  <a:fillRect l="-2362" b="-156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6940671" y="4506923"/>
                <a:ext cx="977127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−8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2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0671" y="4506923"/>
                <a:ext cx="977127" cy="307777"/>
              </a:xfrm>
              <a:prstGeom prst="rect">
                <a:avLst/>
              </a:prstGeom>
              <a:blipFill rotWithShape="1">
                <a:blip r:embed="rId25"/>
                <a:stretch>
                  <a:fillRect l="-1875" r="-2500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Прямоугольник 61"/>
              <p:cNvSpPr/>
              <p:nvPr/>
            </p:nvSpPr>
            <p:spPr>
              <a:xfrm>
                <a:off x="5920127" y="4506924"/>
                <a:ext cx="1024704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𝐹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ru-RU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3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2" name="Прямоугольник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0127" y="4506924"/>
                <a:ext cx="1024704" cy="307777"/>
              </a:xfrm>
              <a:prstGeom prst="rect">
                <a:avLst/>
              </a:prstGeom>
              <a:blipFill rotWithShape="1">
                <a:blip r:embed="rId26"/>
                <a:stretch>
                  <a:fillRect l="-1190" r="-2381" b="-156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Прямоугольник 62"/>
              <p:cNvSpPr/>
              <p:nvPr/>
            </p:nvSpPr>
            <p:spPr>
              <a:xfrm>
                <a:off x="7904459" y="4506924"/>
                <a:ext cx="535403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−16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63" name="Прямоугольник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4459" y="4506924"/>
                <a:ext cx="535403" cy="307777"/>
              </a:xfrm>
              <a:prstGeom prst="rect">
                <a:avLst/>
              </a:prstGeom>
              <a:blipFill rotWithShape="1">
                <a:blip r:embed="rId27"/>
                <a:stretch>
                  <a:fillRect l="-3448" r="-10345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Прямоугольник 63"/>
              <p:cNvSpPr/>
              <p:nvPr/>
            </p:nvSpPr>
            <p:spPr>
              <a:xfrm>
                <a:off x="8416483" y="4506924"/>
                <a:ext cx="545021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кНм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64" name="Прямоугольник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6483" y="4506924"/>
                <a:ext cx="545021" cy="307777"/>
              </a:xfrm>
              <a:prstGeom prst="rect">
                <a:avLst/>
              </a:prstGeom>
              <a:blipFill rotWithShape="1">
                <a:blip r:embed="rId28"/>
                <a:stretch>
                  <a:fillRect l="-11236" r="-11236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5" name="Прямая соединительная линия 64"/>
          <p:cNvCxnSpPr/>
          <p:nvPr/>
        </p:nvCxnSpPr>
        <p:spPr>
          <a:xfrm>
            <a:off x="5222333" y="5270808"/>
            <a:ext cx="373917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Прямоугольник 65"/>
              <p:cNvSpPr/>
              <p:nvPr/>
            </p:nvSpPr>
            <p:spPr>
              <a:xfrm>
                <a:off x="5222333" y="5428924"/>
                <a:ext cx="3167723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0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Σ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𝑀</m:t>
                      </m:r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ru-RU" sz="200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 </m:t>
                      </m:r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66" name="Прямоугольник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333" y="5428924"/>
                <a:ext cx="3167723" cy="307777"/>
              </a:xfrm>
              <a:prstGeom prst="rect">
                <a:avLst/>
              </a:prstGeom>
              <a:blipFill rotWithShape="1">
                <a:blip r:embed="rId29"/>
                <a:stretch>
                  <a:fillRect b="-1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Прямоугольник 66"/>
              <p:cNvSpPr/>
              <p:nvPr/>
            </p:nvSpPr>
            <p:spPr>
              <a:xfrm>
                <a:off x="5239425" y="5864792"/>
                <a:ext cx="2710037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0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Σ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𝑀</m:t>
                      </m:r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  <m:r>
                        <a:rPr lang="en-US" sz="200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2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+6−16+8=</m:t>
                      </m:r>
                      <m:r>
                        <a:rPr lang="ru-RU" sz="200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 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67" name="Прямоугольник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9425" y="5864792"/>
                <a:ext cx="2710037" cy="307777"/>
              </a:xfrm>
              <a:prstGeom prst="rect">
                <a:avLst/>
              </a:prstGeom>
              <a:blipFill rotWithShape="1">
                <a:blip r:embed="rId30"/>
                <a:stretch>
                  <a:fillRect l="-1573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Прямоугольник 67"/>
              <p:cNvSpPr/>
              <p:nvPr/>
            </p:nvSpPr>
            <p:spPr>
              <a:xfrm>
                <a:off x="7932581" y="5864791"/>
                <a:ext cx="200375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0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68" name="Прямоугольник 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2581" y="5864791"/>
                <a:ext cx="200375" cy="307777"/>
              </a:xfrm>
              <a:prstGeom prst="rect">
                <a:avLst/>
              </a:prstGeom>
              <a:blipFill rotWithShape="1">
                <a:blip r:embed="rId31"/>
                <a:stretch>
                  <a:fillRect l="-27273" r="-30303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Прямоугольник 68"/>
              <p:cNvSpPr/>
              <p:nvPr/>
            </p:nvSpPr>
            <p:spPr>
              <a:xfrm>
                <a:off x="8135599" y="5864791"/>
                <a:ext cx="545021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кНм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69" name="Прямоугольник 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5599" y="5864791"/>
                <a:ext cx="545021" cy="307777"/>
              </a:xfrm>
              <a:prstGeom prst="rect">
                <a:avLst/>
              </a:prstGeom>
              <a:blipFill rotWithShape="1">
                <a:blip r:embed="rId32"/>
                <a:stretch>
                  <a:fillRect l="-11236" r="-11236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Прямоугольник 69"/>
              <p:cNvSpPr/>
              <p:nvPr/>
            </p:nvSpPr>
            <p:spPr>
              <a:xfrm>
                <a:off x="5222332" y="4892682"/>
                <a:ext cx="778439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4</m:t>
                          </m:r>
                        </m:sub>
                      </m:sSub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 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70" name="Прямоугольник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332" y="4892682"/>
                <a:ext cx="778439" cy="307777"/>
              </a:xfrm>
              <a:prstGeom prst="rect">
                <a:avLst/>
              </a:prstGeom>
              <a:blipFill rotWithShape="1">
                <a:blip r:embed="rId33"/>
                <a:stretch>
                  <a:fillRect l="-2362" b="-14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Прямоугольник 70"/>
              <p:cNvSpPr/>
              <p:nvPr/>
            </p:nvSpPr>
            <p:spPr>
              <a:xfrm>
                <a:off x="6735566" y="4892681"/>
                <a:ext cx="784767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2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4=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71" name="Прямоугольник 7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5566" y="4892681"/>
                <a:ext cx="784767" cy="307777"/>
              </a:xfrm>
              <a:prstGeom prst="rect">
                <a:avLst/>
              </a:prstGeom>
              <a:blipFill rotWithShape="1">
                <a:blip r:embed="rId34"/>
                <a:stretch>
                  <a:fillRect l="-7752" r="-2326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Прямоугольник 71"/>
              <p:cNvSpPr/>
              <p:nvPr/>
            </p:nvSpPr>
            <p:spPr>
              <a:xfrm>
                <a:off x="5920126" y="4892682"/>
                <a:ext cx="821379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𝐹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4</m:t>
                          </m:r>
                        </m:sub>
                      </m:sSub>
                      <m:sSub>
                        <m:sSubPr>
                          <m:ctrlPr>
                            <a:rPr lang="ru-RU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4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2" name="Прямоугольник 7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0126" y="4892682"/>
                <a:ext cx="821379" cy="307777"/>
              </a:xfrm>
              <a:prstGeom prst="rect">
                <a:avLst/>
              </a:prstGeom>
              <a:blipFill rotWithShape="1">
                <a:blip r:embed="rId35"/>
                <a:stretch>
                  <a:fillRect l="-6667" r="-2963" b="-14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Прямоугольник 72"/>
              <p:cNvSpPr/>
              <p:nvPr/>
            </p:nvSpPr>
            <p:spPr>
              <a:xfrm>
                <a:off x="7520333" y="4892682"/>
                <a:ext cx="200375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8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73" name="Прямоугольник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0333" y="4892682"/>
                <a:ext cx="200375" cy="307777"/>
              </a:xfrm>
              <a:prstGeom prst="rect">
                <a:avLst/>
              </a:prstGeom>
              <a:blipFill rotWithShape="1">
                <a:blip r:embed="rId36"/>
                <a:stretch>
                  <a:fillRect l="-30303" r="-27273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Прямоугольник 73"/>
              <p:cNvSpPr/>
              <p:nvPr/>
            </p:nvSpPr>
            <p:spPr>
              <a:xfrm>
                <a:off x="7715710" y="4892682"/>
                <a:ext cx="545021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кНм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74" name="Прямоугольник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5710" y="4892682"/>
                <a:ext cx="545021" cy="307777"/>
              </a:xfrm>
              <a:prstGeom prst="rect">
                <a:avLst/>
              </a:prstGeom>
              <a:blipFill rotWithShape="1">
                <a:blip r:embed="rId37"/>
                <a:stretch>
                  <a:fillRect l="-11236" r="-11236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TextBox 74"/>
          <p:cNvSpPr txBox="1"/>
          <p:nvPr/>
        </p:nvSpPr>
        <p:spPr>
          <a:xfrm>
            <a:off x="3678069" y="5030517"/>
            <a:ext cx="205257" cy="266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dirty="0" smtClean="0">
                <a:latin typeface="Cambria Math"/>
                <a:ea typeface="Cambria Math"/>
              </a:rPr>
              <a:t>⊕</a:t>
            </a:r>
            <a:endParaRPr lang="ru-RU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5001591" y="6248020"/>
            <a:ext cx="3978974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lIns="0" tIns="0" rIns="0" bIns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Пары находятся в равновесии 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5839503" y="3661592"/>
            <a:ext cx="75494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⊕</a:t>
            </a:r>
            <a:r>
              <a:rPr lang="ru-RU" sz="2000" b="1" dirty="0" smtClean="0">
                <a:solidFill>
                  <a:srgbClr val="0000FF"/>
                </a:solidFill>
              </a:rPr>
              <a:t>?</a:t>
            </a:r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⊝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909076" y="4093239"/>
            <a:ext cx="75494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⊕</a:t>
            </a:r>
            <a:r>
              <a:rPr lang="ru-RU" sz="2000" b="1" dirty="0" smtClean="0">
                <a:solidFill>
                  <a:srgbClr val="0000FF"/>
                </a:solidFill>
              </a:rPr>
              <a:t>?</a:t>
            </a:r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⊝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09076" y="4506601"/>
            <a:ext cx="75494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⊕</a:t>
            </a:r>
            <a:r>
              <a:rPr lang="ru-RU" sz="2000" b="1" dirty="0" smtClean="0">
                <a:solidFill>
                  <a:srgbClr val="0000FF"/>
                </a:solidFill>
              </a:rPr>
              <a:t>?</a:t>
            </a:r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⊝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920127" y="4886343"/>
            <a:ext cx="75494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⊕</a:t>
            </a:r>
            <a:r>
              <a:rPr lang="ru-RU" sz="2000" b="1" dirty="0" smtClean="0">
                <a:solidFill>
                  <a:srgbClr val="0000FF"/>
                </a:solidFill>
              </a:rPr>
              <a:t>?</a:t>
            </a:r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⊝</a:t>
            </a:r>
            <a:endParaRPr lang="ru-RU" sz="2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11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7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2000" fill="hold"/>
                                        <p:tgtEl>
                                          <p:spTgt spid="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9"/>
                                            </p:cond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114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" dur="2000" fill="hold"/>
                                        <p:tgtEl>
                                          <p:spTgt spid="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1"/>
                                            </p:cond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500000">
                                      <p:cBhvr>
                                        <p:cTn id="15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4" dur="2000" fill="hold"/>
                                        <p:tgtEl>
                                          <p:spTgt spid="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3"/>
                                            </p:cond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19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 animBg="1"/>
      <p:bldP spid="45" grpId="0"/>
      <p:bldP spid="46" grpId="0"/>
      <p:bldP spid="47" grpId="0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/>
      <p:bldP spid="76" grpId="0" animBg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6571" y="566587"/>
            <a:ext cx="709542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dirty="0" smtClean="0"/>
              <a:t>2</a:t>
            </a:r>
          </a:p>
          <a:p>
            <a:pPr algn="ctr"/>
            <a:r>
              <a:rPr lang="ru-RU" sz="8800" dirty="0" smtClean="0"/>
              <a:t>Момент </a:t>
            </a:r>
            <a:r>
              <a:rPr lang="ru-RU" sz="8800" dirty="0"/>
              <a:t>силы относительно точки</a:t>
            </a:r>
          </a:p>
        </p:txBody>
      </p:sp>
    </p:spTree>
    <p:extLst>
      <p:ext uri="{BB962C8B-B14F-4D97-AF65-F5344CB8AC3E}">
        <p14:creationId xmlns:p14="http://schemas.microsoft.com/office/powerpoint/2010/main" val="235141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Прямоугольник 114"/>
          <p:cNvSpPr/>
          <p:nvPr/>
        </p:nvSpPr>
        <p:spPr>
          <a:xfrm>
            <a:off x="4374539" y="5182130"/>
            <a:ext cx="3529167" cy="79415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/>
          </a:p>
        </p:txBody>
      </p:sp>
      <p:sp>
        <p:nvSpPr>
          <p:cNvPr id="105" name="Прямоугольник 104"/>
          <p:cNvSpPr/>
          <p:nvPr/>
        </p:nvSpPr>
        <p:spPr>
          <a:xfrm>
            <a:off x="3575508" y="3019329"/>
            <a:ext cx="5436939" cy="1267521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13077" y="1994495"/>
            <a:ext cx="4778524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Д</a:t>
            </a:r>
            <a:r>
              <a:rPr lang="ru-RU" sz="2400" dirty="0" smtClean="0"/>
              <a:t>ействие </a:t>
            </a:r>
            <a:r>
              <a:rPr lang="ru-RU" sz="2400" dirty="0"/>
              <a:t>такой силы на тело оценивается </a:t>
            </a:r>
            <a:r>
              <a:rPr lang="ru-RU" sz="2400" b="1" dirty="0" smtClean="0">
                <a:solidFill>
                  <a:srgbClr val="FF0000"/>
                </a:solidFill>
              </a:rPr>
              <a:t>моментом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145"/>
          <p:cNvSpPr/>
          <p:nvPr/>
        </p:nvSpPr>
        <p:spPr>
          <a:xfrm>
            <a:off x="170156" y="1150157"/>
            <a:ext cx="3706709" cy="2622108"/>
          </a:xfrm>
          <a:custGeom>
            <a:avLst/>
            <a:gdLst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485006 w 4477516"/>
              <a:gd name="connsiteY0" fmla="*/ 0 h 4334240"/>
              <a:gd name="connsiteX1" fmla="*/ 4477516 w 4477516"/>
              <a:gd name="connsiteY1" fmla="*/ 0 h 4334240"/>
              <a:gd name="connsiteX2" fmla="*/ 4477516 w 4477516"/>
              <a:gd name="connsiteY2" fmla="*/ 3992510 h 4334240"/>
              <a:gd name="connsiteX3" fmla="*/ 513581 w 4477516"/>
              <a:gd name="connsiteY3" fmla="*/ 3592460 h 4334240"/>
              <a:gd name="connsiteX4" fmla="*/ 485006 w 4477516"/>
              <a:gd name="connsiteY4" fmla="*/ 0 h 4334240"/>
              <a:gd name="connsiteX0" fmla="*/ 485006 w 4477516"/>
              <a:gd name="connsiteY0" fmla="*/ 0 h 3992510"/>
              <a:gd name="connsiteX1" fmla="*/ 4477516 w 4477516"/>
              <a:gd name="connsiteY1" fmla="*/ 0 h 3992510"/>
              <a:gd name="connsiteX2" fmla="*/ 4477516 w 4477516"/>
              <a:gd name="connsiteY2" fmla="*/ 3992510 h 3992510"/>
              <a:gd name="connsiteX3" fmla="*/ 513581 w 4477516"/>
              <a:gd name="connsiteY3" fmla="*/ 3592460 h 3992510"/>
              <a:gd name="connsiteX4" fmla="*/ 485006 w 4477516"/>
              <a:gd name="connsiteY4" fmla="*/ 0 h 3992510"/>
              <a:gd name="connsiteX0" fmla="*/ 535153 w 5327763"/>
              <a:gd name="connsiteY0" fmla="*/ 0 h 4230635"/>
              <a:gd name="connsiteX1" fmla="*/ 4527663 w 5327763"/>
              <a:gd name="connsiteY1" fmla="*/ 0 h 4230635"/>
              <a:gd name="connsiteX2" fmla="*/ 5327763 w 5327763"/>
              <a:gd name="connsiteY2" fmla="*/ 4230635 h 4230635"/>
              <a:gd name="connsiteX3" fmla="*/ 563728 w 5327763"/>
              <a:gd name="connsiteY3" fmla="*/ 3592460 h 4230635"/>
              <a:gd name="connsiteX4" fmla="*/ 535153 w 5327763"/>
              <a:gd name="connsiteY4" fmla="*/ 0 h 4230635"/>
              <a:gd name="connsiteX0" fmla="*/ 535153 w 5597787"/>
              <a:gd name="connsiteY0" fmla="*/ 0 h 4490138"/>
              <a:gd name="connsiteX1" fmla="*/ 4527663 w 5597787"/>
              <a:gd name="connsiteY1" fmla="*/ 0 h 4490138"/>
              <a:gd name="connsiteX2" fmla="*/ 5327763 w 5597787"/>
              <a:gd name="connsiteY2" fmla="*/ 4230635 h 4490138"/>
              <a:gd name="connsiteX3" fmla="*/ 563728 w 5597787"/>
              <a:gd name="connsiteY3" fmla="*/ 3592460 h 4490138"/>
              <a:gd name="connsiteX4" fmla="*/ 535153 w 5597787"/>
              <a:gd name="connsiteY4" fmla="*/ 0 h 4490138"/>
              <a:gd name="connsiteX0" fmla="*/ 500864 w 5178312"/>
              <a:gd name="connsiteY0" fmla="*/ 0 h 4215811"/>
              <a:gd name="connsiteX1" fmla="*/ 4493374 w 5178312"/>
              <a:gd name="connsiteY1" fmla="*/ 0 h 4215811"/>
              <a:gd name="connsiteX2" fmla="*/ 4750549 w 5178312"/>
              <a:gd name="connsiteY2" fmla="*/ 3868685 h 4215811"/>
              <a:gd name="connsiteX3" fmla="*/ 529439 w 5178312"/>
              <a:gd name="connsiteY3" fmla="*/ 3592460 h 4215811"/>
              <a:gd name="connsiteX4" fmla="*/ 500864 w 5178312"/>
              <a:gd name="connsiteY4" fmla="*/ 0 h 4215811"/>
              <a:gd name="connsiteX0" fmla="*/ 500864 w 5231633"/>
              <a:gd name="connsiteY0" fmla="*/ 0 h 4215811"/>
              <a:gd name="connsiteX1" fmla="*/ 4493374 w 5231633"/>
              <a:gd name="connsiteY1" fmla="*/ 0 h 4215811"/>
              <a:gd name="connsiteX2" fmla="*/ 4750549 w 5231633"/>
              <a:gd name="connsiteY2" fmla="*/ 3868685 h 4215811"/>
              <a:gd name="connsiteX3" fmla="*/ 529439 w 5231633"/>
              <a:gd name="connsiteY3" fmla="*/ 3592460 h 4215811"/>
              <a:gd name="connsiteX4" fmla="*/ 500864 w 5231633"/>
              <a:gd name="connsiteY4" fmla="*/ 0 h 4215811"/>
              <a:gd name="connsiteX0" fmla="*/ 500864 w 5010991"/>
              <a:gd name="connsiteY0" fmla="*/ 0 h 4215811"/>
              <a:gd name="connsiteX1" fmla="*/ 4493374 w 5010991"/>
              <a:gd name="connsiteY1" fmla="*/ 0 h 4215811"/>
              <a:gd name="connsiteX2" fmla="*/ 4750549 w 5010991"/>
              <a:gd name="connsiteY2" fmla="*/ 3868685 h 4215811"/>
              <a:gd name="connsiteX3" fmla="*/ 529439 w 5010991"/>
              <a:gd name="connsiteY3" fmla="*/ 3592460 h 4215811"/>
              <a:gd name="connsiteX4" fmla="*/ 500864 w 5010991"/>
              <a:gd name="connsiteY4" fmla="*/ 0 h 4215811"/>
              <a:gd name="connsiteX0" fmla="*/ 500864 w 5369903"/>
              <a:gd name="connsiteY0" fmla="*/ 0 h 4215811"/>
              <a:gd name="connsiteX1" fmla="*/ 4493374 w 5369903"/>
              <a:gd name="connsiteY1" fmla="*/ 0 h 4215811"/>
              <a:gd name="connsiteX2" fmla="*/ 4750549 w 5369903"/>
              <a:gd name="connsiteY2" fmla="*/ 3868685 h 4215811"/>
              <a:gd name="connsiteX3" fmla="*/ 529439 w 5369903"/>
              <a:gd name="connsiteY3" fmla="*/ 3592460 h 4215811"/>
              <a:gd name="connsiteX4" fmla="*/ 500864 w 5369903"/>
              <a:gd name="connsiteY4" fmla="*/ 0 h 4215811"/>
              <a:gd name="connsiteX0" fmla="*/ 500864 w 5275578"/>
              <a:gd name="connsiteY0" fmla="*/ 0 h 4202129"/>
              <a:gd name="connsiteX1" fmla="*/ 4325734 w 5275578"/>
              <a:gd name="connsiteY1" fmla="*/ 190500 h 4202129"/>
              <a:gd name="connsiteX2" fmla="*/ 4750549 w 5275578"/>
              <a:gd name="connsiteY2" fmla="*/ 3868685 h 4202129"/>
              <a:gd name="connsiteX3" fmla="*/ 529439 w 5275578"/>
              <a:gd name="connsiteY3" fmla="*/ 3592460 h 4202129"/>
              <a:gd name="connsiteX4" fmla="*/ 500864 w 5275578"/>
              <a:gd name="connsiteY4" fmla="*/ 0 h 4202129"/>
              <a:gd name="connsiteX0" fmla="*/ 747046 w 5521760"/>
              <a:gd name="connsiteY0" fmla="*/ 989 h 4203118"/>
              <a:gd name="connsiteX1" fmla="*/ 4571916 w 5521760"/>
              <a:gd name="connsiteY1" fmla="*/ 191489 h 4203118"/>
              <a:gd name="connsiteX2" fmla="*/ 4996731 w 5521760"/>
              <a:gd name="connsiteY2" fmla="*/ 3869674 h 4203118"/>
              <a:gd name="connsiteX3" fmla="*/ 775621 w 5521760"/>
              <a:gd name="connsiteY3" fmla="*/ 3593449 h 4203118"/>
              <a:gd name="connsiteX4" fmla="*/ 747046 w 5521760"/>
              <a:gd name="connsiteY4" fmla="*/ 989 h 4203118"/>
              <a:gd name="connsiteX0" fmla="*/ 749630 w 5322023"/>
              <a:gd name="connsiteY0" fmla="*/ 195080 h 4309330"/>
              <a:gd name="connsiteX1" fmla="*/ 4566880 w 5322023"/>
              <a:gd name="connsiteY1" fmla="*/ 301760 h 4309330"/>
              <a:gd name="connsiteX2" fmla="*/ 4991695 w 5322023"/>
              <a:gd name="connsiteY2" fmla="*/ 3979945 h 4309330"/>
              <a:gd name="connsiteX3" fmla="*/ 770585 w 5322023"/>
              <a:gd name="connsiteY3" fmla="*/ 3703720 h 4309330"/>
              <a:gd name="connsiteX4" fmla="*/ 749630 w 5322023"/>
              <a:gd name="connsiteY4" fmla="*/ 195080 h 4309330"/>
              <a:gd name="connsiteX0" fmla="*/ 740511 w 5188500"/>
              <a:gd name="connsiteY0" fmla="*/ 122922 h 3797872"/>
              <a:gd name="connsiteX1" fmla="*/ 4557761 w 5188500"/>
              <a:gd name="connsiteY1" fmla="*/ 229602 h 3797872"/>
              <a:gd name="connsiteX2" fmla="*/ 4807316 w 5188500"/>
              <a:gd name="connsiteY2" fmla="*/ 2924807 h 3797872"/>
              <a:gd name="connsiteX3" fmla="*/ 761466 w 5188500"/>
              <a:gd name="connsiteY3" fmla="*/ 3631562 h 3797872"/>
              <a:gd name="connsiteX4" fmla="*/ 740511 w 5188500"/>
              <a:gd name="connsiteY4" fmla="*/ 122922 h 3797872"/>
              <a:gd name="connsiteX0" fmla="*/ 338397 w 4765887"/>
              <a:gd name="connsiteY0" fmla="*/ 324468 h 3776543"/>
              <a:gd name="connsiteX1" fmla="*/ 4155647 w 4765887"/>
              <a:gd name="connsiteY1" fmla="*/ 431148 h 3776543"/>
              <a:gd name="connsiteX2" fmla="*/ 4405202 w 4765887"/>
              <a:gd name="connsiteY2" fmla="*/ 3126353 h 3776543"/>
              <a:gd name="connsiteX3" fmla="*/ 648912 w 4765887"/>
              <a:gd name="connsiteY3" fmla="*/ 3566408 h 3776543"/>
              <a:gd name="connsiteX4" fmla="*/ 338397 w 4765887"/>
              <a:gd name="connsiteY4" fmla="*/ 324468 h 3776543"/>
              <a:gd name="connsiteX0" fmla="*/ 338397 w 4665546"/>
              <a:gd name="connsiteY0" fmla="*/ 324468 h 3915364"/>
              <a:gd name="connsiteX1" fmla="*/ 4155647 w 4665546"/>
              <a:gd name="connsiteY1" fmla="*/ 431148 h 3915364"/>
              <a:gd name="connsiteX2" fmla="*/ 4405202 w 4665546"/>
              <a:gd name="connsiteY2" fmla="*/ 3126353 h 3915364"/>
              <a:gd name="connsiteX3" fmla="*/ 2100505 w 4665546"/>
              <a:gd name="connsiteY3" fmla="*/ 3775960 h 3915364"/>
              <a:gd name="connsiteX4" fmla="*/ 648912 w 4665546"/>
              <a:gd name="connsiteY4" fmla="*/ 3566408 h 3915364"/>
              <a:gd name="connsiteX5" fmla="*/ 338397 w 4665546"/>
              <a:gd name="connsiteY5" fmla="*/ 324468 h 3915364"/>
              <a:gd name="connsiteX0" fmla="*/ 283533 w 4542947"/>
              <a:gd name="connsiteY0" fmla="*/ 324468 h 3806349"/>
              <a:gd name="connsiteX1" fmla="*/ 4100783 w 4542947"/>
              <a:gd name="connsiteY1" fmla="*/ 431148 h 3806349"/>
              <a:gd name="connsiteX2" fmla="*/ 4350338 w 4542947"/>
              <a:gd name="connsiteY2" fmla="*/ 3126353 h 3806349"/>
              <a:gd name="connsiteX3" fmla="*/ 3089581 w 4542947"/>
              <a:gd name="connsiteY3" fmla="*/ 3516880 h 3806349"/>
              <a:gd name="connsiteX4" fmla="*/ 594048 w 4542947"/>
              <a:gd name="connsiteY4" fmla="*/ 3566408 h 3806349"/>
              <a:gd name="connsiteX5" fmla="*/ 283533 w 4542947"/>
              <a:gd name="connsiteY5" fmla="*/ 324468 h 3806349"/>
              <a:gd name="connsiteX0" fmla="*/ 281155 w 4544368"/>
              <a:gd name="connsiteY0" fmla="*/ 324468 h 4297358"/>
              <a:gd name="connsiteX1" fmla="*/ 4098405 w 4544368"/>
              <a:gd name="connsiteY1" fmla="*/ 431148 h 4297358"/>
              <a:gd name="connsiteX2" fmla="*/ 4347960 w 4544368"/>
              <a:gd name="connsiteY2" fmla="*/ 3126353 h 4297358"/>
              <a:gd name="connsiteX3" fmla="*/ 3026243 w 4544368"/>
              <a:gd name="connsiteY3" fmla="*/ 4278880 h 4297358"/>
              <a:gd name="connsiteX4" fmla="*/ 591670 w 4544368"/>
              <a:gd name="connsiteY4" fmla="*/ 3566408 h 4297358"/>
              <a:gd name="connsiteX5" fmla="*/ 281155 w 4544368"/>
              <a:gd name="connsiteY5" fmla="*/ 324468 h 4297358"/>
              <a:gd name="connsiteX0" fmla="*/ 392704 w 4655917"/>
              <a:gd name="connsiteY0" fmla="*/ 324468 h 4293306"/>
              <a:gd name="connsiteX1" fmla="*/ 4209954 w 4655917"/>
              <a:gd name="connsiteY1" fmla="*/ 431148 h 4293306"/>
              <a:gd name="connsiteX2" fmla="*/ 4459509 w 4655917"/>
              <a:gd name="connsiteY2" fmla="*/ 3126353 h 4293306"/>
              <a:gd name="connsiteX3" fmla="*/ 3137792 w 4655917"/>
              <a:gd name="connsiteY3" fmla="*/ 4278880 h 4293306"/>
              <a:gd name="connsiteX4" fmla="*/ 703219 w 4655917"/>
              <a:gd name="connsiteY4" fmla="*/ 3566408 h 4293306"/>
              <a:gd name="connsiteX5" fmla="*/ 158372 w 4655917"/>
              <a:gd name="connsiteY5" fmla="*/ 773679 h 4293306"/>
              <a:gd name="connsiteX6" fmla="*/ 392704 w 4655917"/>
              <a:gd name="connsiteY6" fmla="*/ 324468 h 4293306"/>
              <a:gd name="connsiteX0" fmla="*/ 501967 w 4765180"/>
              <a:gd name="connsiteY0" fmla="*/ 246770 h 4208755"/>
              <a:gd name="connsiteX1" fmla="*/ 4319217 w 4765180"/>
              <a:gd name="connsiteY1" fmla="*/ 353450 h 4208755"/>
              <a:gd name="connsiteX2" fmla="*/ 4568772 w 4765180"/>
              <a:gd name="connsiteY2" fmla="*/ 3048655 h 4208755"/>
              <a:gd name="connsiteX3" fmla="*/ 3247055 w 4765180"/>
              <a:gd name="connsiteY3" fmla="*/ 4201182 h 4208755"/>
              <a:gd name="connsiteX4" fmla="*/ 812482 w 4765180"/>
              <a:gd name="connsiteY4" fmla="*/ 3488710 h 4208755"/>
              <a:gd name="connsiteX5" fmla="*/ 77135 w 4765180"/>
              <a:gd name="connsiteY5" fmla="*/ 2341901 h 4208755"/>
              <a:gd name="connsiteX6" fmla="*/ 501967 w 4765180"/>
              <a:gd name="connsiteY6" fmla="*/ 246770 h 4208755"/>
              <a:gd name="connsiteX0" fmla="*/ 501967 w 4621847"/>
              <a:gd name="connsiteY0" fmla="*/ 182143 h 4144128"/>
              <a:gd name="connsiteX1" fmla="*/ 3925236 w 4621847"/>
              <a:gd name="connsiteY1" fmla="*/ 120815 h 4144128"/>
              <a:gd name="connsiteX2" fmla="*/ 4319217 w 4621847"/>
              <a:gd name="connsiteY2" fmla="*/ 288823 h 4144128"/>
              <a:gd name="connsiteX3" fmla="*/ 4568772 w 4621847"/>
              <a:gd name="connsiteY3" fmla="*/ 2984028 h 4144128"/>
              <a:gd name="connsiteX4" fmla="*/ 3247055 w 4621847"/>
              <a:gd name="connsiteY4" fmla="*/ 4136555 h 4144128"/>
              <a:gd name="connsiteX5" fmla="*/ 812482 w 4621847"/>
              <a:gd name="connsiteY5" fmla="*/ 3424083 h 4144128"/>
              <a:gd name="connsiteX6" fmla="*/ 77135 w 4621847"/>
              <a:gd name="connsiteY6" fmla="*/ 2277274 h 4144128"/>
              <a:gd name="connsiteX7" fmla="*/ 501967 w 4621847"/>
              <a:gd name="connsiteY7" fmla="*/ 182143 h 4144128"/>
              <a:gd name="connsiteX0" fmla="*/ 434206 w 4616354"/>
              <a:gd name="connsiteY0" fmla="*/ 95785 h 4057770"/>
              <a:gd name="connsiteX1" fmla="*/ 1876275 w 4616354"/>
              <a:gd name="connsiteY1" fmla="*/ 339257 h 4057770"/>
              <a:gd name="connsiteX2" fmla="*/ 4251456 w 4616354"/>
              <a:gd name="connsiteY2" fmla="*/ 202465 h 4057770"/>
              <a:gd name="connsiteX3" fmla="*/ 4501011 w 4616354"/>
              <a:gd name="connsiteY3" fmla="*/ 2897670 h 4057770"/>
              <a:gd name="connsiteX4" fmla="*/ 3179294 w 4616354"/>
              <a:gd name="connsiteY4" fmla="*/ 4050197 h 4057770"/>
              <a:gd name="connsiteX5" fmla="*/ 744721 w 4616354"/>
              <a:gd name="connsiteY5" fmla="*/ 3337725 h 4057770"/>
              <a:gd name="connsiteX6" fmla="*/ 9374 w 4616354"/>
              <a:gd name="connsiteY6" fmla="*/ 2190916 h 4057770"/>
              <a:gd name="connsiteX7" fmla="*/ 434206 w 4616354"/>
              <a:gd name="connsiteY7" fmla="*/ 95785 h 4057770"/>
              <a:gd name="connsiteX0" fmla="*/ 295590 w 4630138"/>
              <a:gd name="connsiteY0" fmla="*/ 598647 h 4011992"/>
              <a:gd name="connsiteX1" fmla="*/ 1890059 w 4630138"/>
              <a:gd name="connsiteY1" fmla="*/ 293479 h 4011992"/>
              <a:gd name="connsiteX2" fmla="*/ 4265240 w 4630138"/>
              <a:gd name="connsiteY2" fmla="*/ 156687 h 4011992"/>
              <a:gd name="connsiteX3" fmla="*/ 4514795 w 4630138"/>
              <a:gd name="connsiteY3" fmla="*/ 2851892 h 4011992"/>
              <a:gd name="connsiteX4" fmla="*/ 3193078 w 4630138"/>
              <a:gd name="connsiteY4" fmla="*/ 4004419 h 4011992"/>
              <a:gd name="connsiteX5" fmla="*/ 758505 w 4630138"/>
              <a:gd name="connsiteY5" fmla="*/ 3291947 h 4011992"/>
              <a:gd name="connsiteX6" fmla="*/ 23158 w 4630138"/>
              <a:gd name="connsiteY6" fmla="*/ 2145138 h 4011992"/>
              <a:gd name="connsiteX7" fmla="*/ 295590 w 4630138"/>
              <a:gd name="connsiteY7" fmla="*/ 598647 h 4011992"/>
              <a:gd name="connsiteX0" fmla="*/ 295590 w 4631788"/>
              <a:gd name="connsiteY0" fmla="*/ 598647 h 3592120"/>
              <a:gd name="connsiteX1" fmla="*/ 1890059 w 4631788"/>
              <a:gd name="connsiteY1" fmla="*/ 293479 h 3592120"/>
              <a:gd name="connsiteX2" fmla="*/ 4265240 w 4631788"/>
              <a:gd name="connsiteY2" fmla="*/ 156687 h 3592120"/>
              <a:gd name="connsiteX3" fmla="*/ 4514795 w 4631788"/>
              <a:gd name="connsiteY3" fmla="*/ 2851892 h 3592120"/>
              <a:gd name="connsiteX4" fmla="*/ 3170218 w 4631788"/>
              <a:gd name="connsiteY4" fmla="*/ 3570079 h 3592120"/>
              <a:gd name="connsiteX5" fmla="*/ 758505 w 4631788"/>
              <a:gd name="connsiteY5" fmla="*/ 3291947 h 3592120"/>
              <a:gd name="connsiteX6" fmla="*/ 23158 w 4631788"/>
              <a:gd name="connsiteY6" fmla="*/ 2145138 h 3592120"/>
              <a:gd name="connsiteX7" fmla="*/ 295590 w 4631788"/>
              <a:gd name="connsiteY7" fmla="*/ 598647 h 359212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758505 w 4631788"/>
              <a:gd name="connsiteY6" fmla="*/ 329194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590865 w 4631788"/>
              <a:gd name="connsiteY6" fmla="*/ 274330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755319"/>
              <a:gd name="connsiteX1" fmla="*/ 1890059 w 4631788"/>
              <a:gd name="connsiteY1" fmla="*/ 293479 h 3755319"/>
              <a:gd name="connsiteX2" fmla="*/ 4265240 w 4631788"/>
              <a:gd name="connsiteY2" fmla="*/ 156687 h 3755319"/>
              <a:gd name="connsiteX3" fmla="*/ 4514795 w 4631788"/>
              <a:gd name="connsiteY3" fmla="*/ 2851892 h 3755319"/>
              <a:gd name="connsiteX4" fmla="*/ 3170218 w 4631788"/>
              <a:gd name="connsiteY4" fmla="*/ 3570079 h 3755319"/>
              <a:gd name="connsiteX5" fmla="*/ 1821479 w 4631788"/>
              <a:gd name="connsiteY5" fmla="*/ 3745338 h 3755319"/>
              <a:gd name="connsiteX6" fmla="*/ 590865 w 4631788"/>
              <a:gd name="connsiteY6" fmla="*/ 2743307 h 3755319"/>
              <a:gd name="connsiteX7" fmla="*/ 23158 w 4631788"/>
              <a:gd name="connsiteY7" fmla="*/ 2145138 h 3755319"/>
              <a:gd name="connsiteX8" fmla="*/ 295590 w 4631788"/>
              <a:gd name="connsiteY8" fmla="*/ 598647 h 3755319"/>
              <a:gd name="connsiteX0" fmla="*/ 304431 w 4640629"/>
              <a:gd name="connsiteY0" fmla="*/ 598647 h 3755319"/>
              <a:gd name="connsiteX1" fmla="*/ 1898900 w 4640629"/>
              <a:gd name="connsiteY1" fmla="*/ 293479 h 3755319"/>
              <a:gd name="connsiteX2" fmla="*/ 4274081 w 4640629"/>
              <a:gd name="connsiteY2" fmla="*/ 156687 h 3755319"/>
              <a:gd name="connsiteX3" fmla="*/ 4523636 w 4640629"/>
              <a:gd name="connsiteY3" fmla="*/ 2851892 h 3755319"/>
              <a:gd name="connsiteX4" fmla="*/ 3179059 w 4640629"/>
              <a:gd name="connsiteY4" fmla="*/ 3570079 h 3755319"/>
              <a:gd name="connsiteX5" fmla="*/ 1830320 w 4640629"/>
              <a:gd name="connsiteY5" fmla="*/ 3745338 h 3755319"/>
              <a:gd name="connsiteX6" fmla="*/ 599706 w 4640629"/>
              <a:gd name="connsiteY6" fmla="*/ 2743307 h 3755319"/>
              <a:gd name="connsiteX7" fmla="*/ 31999 w 4640629"/>
              <a:gd name="connsiteY7" fmla="*/ 2145138 h 3755319"/>
              <a:gd name="connsiteX8" fmla="*/ 131060 w 4640629"/>
              <a:gd name="connsiteY8" fmla="*/ 1459338 h 3755319"/>
              <a:gd name="connsiteX9" fmla="*/ 304431 w 4640629"/>
              <a:gd name="connsiteY9" fmla="*/ 598647 h 3755319"/>
              <a:gd name="connsiteX0" fmla="*/ 223866 w 4560064"/>
              <a:gd name="connsiteY0" fmla="*/ 598647 h 3755319"/>
              <a:gd name="connsiteX1" fmla="*/ 1818335 w 4560064"/>
              <a:gd name="connsiteY1" fmla="*/ 293479 h 3755319"/>
              <a:gd name="connsiteX2" fmla="*/ 4193516 w 4560064"/>
              <a:gd name="connsiteY2" fmla="*/ 156687 h 3755319"/>
              <a:gd name="connsiteX3" fmla="*/ 4443071 w 4560064"/>
              <a:gd name="connsiteY3" fmla="*/ 2851892 h 3755319"/>
              <a:gd name="connsiteX4" fmla="*/ 3098494 w 4560064"/>
              <a:gd name="connsiteY4" fmla="*/ 3570079 h 3755319"/>
              <a:gd name="connsiteX5" fmla="*/ 1749755 w 4560064"/>
              <a:gd name="connsiteY5" fmla="*/ 3745338 h 3755319"/>
              <a:gd name="connsiteX6" fmla="*/ 519141 w 4560064"/>
              <a:gd name="connsiteY6" fmla="*/ 2743307 h 3755319"/>
              <a:gd name="connsiteX7" fmla="*/ 58114 w 4560064"/>
              <a:gd name="connsiteY7" fmla="*/ 2320398 h 3755319"/>
              <a:gd name="connsiteX8" fmla="*/ 50495 w 4560064"/>
              <a:gd name="connsiteY8" fmla="*/ 1459338 h 3755319"/>
              <a:gd name="connsiteX9" fmla="*/ 223866 w 4560064"/>
              <a:gd name="connsiteY9" fmla="*/ 598647 h 3755319"/>
              <a:gd name="connsiteX0" fmla="*/ 223866 w 4600782"/>
              <a:gd name="connsiteY0" fmla="*/ 505110 h 3661782"/>
              <a:gd name="connsiteX1" fmla="*/ 1818335 w 4600782"/>
              <a:gd name="connsiteY1" fmla="*/ 199942 h 3661782"/>
              <a:gd name="connsiteX2" fmla="*/ 4193516 w 4600782"/>
              <a:gd name="connsiteY2" fmla="*/ 63150 h 3661782"/>
              <a:gd name="connsiteX3" fmla="*/ 4546295 w 4600782"/>
              <a:gd name="connsiteY3" fmla="*/ 1426761 h 3661782"/>
              <a:gd name="connsiteX4" fmla="*/ 4443071 w 4600782"/>
              <a:gd name="connsiteY4" fmla="*/ 2758355 h 3661782"/>
              <a:gd name="connsiteX5" fmla="*/ 3098494 w 4600782"/>
              <a:gd name="connsiteY5" fmla="*/ 3476542 h 3661782"/>
              <a:gd name="connsiteX6" fmla="*/ 1749755 w 4600782"/>
              <a:gd name="connsiteY6" fmla="*/ 3651801 h 3661782"/>
              <a:gd name="connsiteX7" fmla="*/ 519141 w 4600782"/>
              <a:gd name="connsiteY7" fmla="*/ 2649770 h 3661782"/>
              <a:gd name="connsiteX8" fmla="*/ 58114 w 4600782"/>
              <a:gd name="connsiteY8" fmla="*/ 2226861 h 3661782"/>
              <a:gd name="connsiteX9" fmla="*/ 50495 w 4600782"/>
              <a:gd name="connsiteY9" fmla="*/ 1365801 h 3661782"/>
              <a:gd name="connsiteX10" fmla="*/ 223866 w 4600782"/>
              <a:gd name="connsiteY10" fmla="*/ 505110 h 3661782"/>
              <a:gd name="connsiteX0" fmla="*/ 223866 w 4506725"/>
              <a:gd name="connsiteY0" fmla="*/ 556350 h 3713022"/>
              <a:gd name="connsiteX1" fmla="*/ 1818335 w 4506725"/>
              <a:gd name="connsiteY1" fmla="*/ 251182 h 3713022"/>
              <a:gd name="connsiteX2" fmla="*/ 4193516 w 4506725"/>
              <a:gd name="connsiteY2" fmla="*/ 114390 h 3713022"/>
              <a:gd name="connsiteX3" fmla="*/ 4279595 w 4506725"/>
              <a:gd name="connsiteY3" fmla="*/ 2217141 h 3713022"/>
              <a:gd name="connsiteX4" fmla="*/ 4443071 w 4506725"/>
              <a:gd name="connsiteY4" fmla="*/ 2809595 h 3713022"/>
              <a:gd name="connsiteX5" fmla="*/ 3098494 w 4506725"/>
              <a:gd name="connsiteY5" fmla="*/ 3527782 h 3713022"/>
              <a:gd name="connsiteX6" fmla="*/ 1749755 w 4506725"/>
              <a:gd name="connsiteY6" fmla="*/ 3703041 h 3713022"/>
              <a:gd name="connsiteX7" fmla="*/ 519141 w 4506725"/>
              <a:gd name="connsiteY7" fmla="*/ 2701010 h 3713022"/>
              <a:gd name="connsiteX8" fmla="*/ 58114 w 4506725"/>
              <a:gd name="connsiteY8" fmla="*/ 2278101 h 3713022"/>
              <a:gd name="connsiteX9" fmla="*/ 50495 w 4506725"/>
              <a:gd name="connsiteY9" fmla="*/ 1417041 h 3713022"/>
              <a:gd name="connsiteX10" fmla="*/ 223866 w 4506725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519141 w 4390117"/>
              <a:gd name="connsiteY7" fmla="*/ 27010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465801 w 4390117"/>
              <a:gd name="connsiteY7" fmla="*/ 29677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25190"/>
              <a:gd name="connsiteY0" fmla="*/ 622961 h 3779633"/>
              <a:gd name="connsiteX1" fmla="*/ 1818335 w 4325190"/>
              <a:gd name="connsiteY1" fmla="*/ 317793 h 3779633"/>
              <a:gd name="connsiteX2" fmla="*/ 3159456 w 4325190"/>
              <a:gd name="connsiteY2" fmla="*/ 127291 h 3779633"/>
              <a:gd name="connsiteX3" fmla="*/ 4193516 w 4325190"/>
              <a:gd name="connsiteY3" fmla="*/ 181001 h 3779633"/>
              <a:gd name="connsiteX4" fmla="*/ 4279595 w 4325190"/>
              <a:gd name="connsiteY4" fmla="*/ 2283752 h 3779633"/>
              <a:gd name="connsiteX5" fmla="*/ 4191611 w 4325190"/>
              <a:gd name="connsiteY5" fmla="*/ 3196246 h 3779633"/>
              <a:gd name="connsiteX6" fmla="*/ 3098494 w 4325190"/>
              <a:gd name="connsiteY6" fmla="*/ 3594393 h 3779633"/>
              <a:gd name="connsiteX7" fmla="*/ 1749755 w 4325190"/>
              <a:gd name="connsiteY7" fmla="*/ 3769652 h 3779633"/>
              <a:gd name="connsiteX8" fmla="*/ 465801 w 4325190"/>
              <a:gd name="connsiteY8" fmla="*/ 3034321 h 3779633"/>
              <a:gd name="connsiteX9" fmla="*/ 58114 w 4325190"/>
              <a:gd name="connsiteY9" fmla="*/ 2344712 h 3779633"/>
              <a:gd name="connsiteX10" fmla="*/ 50495 w 4325190"/>
              <a:gd name="connsiteY10" fmla="*/ 1483652 h 3779633"/>
              <a:gd name="connsiteX11" fmla="*/ 223866 w 4325190"/>
              <a:gd name="connsiteY11" fmla="*/ 622961 h 3779633"/>
              <a:gd name="connsiteX0" fmla="*/ 223866 w 4325190"/>
              <a:gd name="connsiteY0" fmla="*/ 49745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223866 w 4325190"/>
              <a:gd name="connsiteY11" fmla="*/ 497451 h 3654123"/>
              <a:gd name="connsiteX0" fmla="*/ 818226 w 4325190"/>
              <a:gd name="connsiteY0" fmla="*/ 80987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818226 w 4325190"/>
              <a:gd name="connsiteY11" fmla="*/ 809871 h 3654123"/>
              <a:gd name="connsiteX0" fmla="*/ 818226 w 4282056"/>
              <a:gd name="connsiteY0" fmla="*/ 809871 h 3654123"/>
              <a:gd name="connsiteX1" fmla="*/ 1818335 w 4282056"/>
              <a:gd name="connsiteY1" fmla="*/ 192283 h 3654123"/>
              <a:gd name="connsiteX2" fmla="*/ 3159456 w 4282056"/>
              <a:gd name="connsiteY2" fmla="*/ 1781 h 3654123"/>
              <a:gd name="connsiteX3" fmla="*/ 4155416 w 4282056"/>
              <a:gd name="connsiteY3" fmla="*/ 535551 h 3654123"/>
              <a:gd name="connsiteX4" fmla="*/ 4279595 w 4282056"/>
              <a:gd name="connsiteY4" fmla="*/ 2158242 h 3654123"/>
              <a:gd name="connsiteX5" fmla="*/ 3627731 w 4282056"/>
              <a:gd name="connsiteY5" fmla="*/ 2727836 h 3654123"/>
              <a:gd name="connsiteX6" fmla="*/ 3098494 w 4282056"/>
              <a:gd name="connsiteY6" fmla="*/ 3468883 h 3654123"/>
              <a:gd name="connsiteX7" fmla="*/ 1749755 w 4282056"/>
              <a:gd name="connsiteY7" fmla="*/ 3644142 h 3654123"/>
              <a:gd name="connsiteX8" fmla="*/ 465801 w 4282056"/>
              <a:gd name="connsiteY8" fmla="*/ 2908811 h 3654123"/>
              <a:gd name="connsiteX9" fmla="*/ 58114 w 4282056"/>
              <a:gd name="connsiteY9" fmla="*/ 2219202 h 3654123"/>
              <a:gd name="connsiteX10" fmla="*/ 50495 w 4282056"/>
              <a:gd name="connsiteY10" fmla="*/ 1358142 h 3654123"/>
              <a:gd name="connsiteX11" fmla="*/ 818226 w 4282056"/>
              <a:gd name="connsiteY11" fmla="*/ 809871 h 3654123"/>
              <a:gd name="connsiteX0" fmla="*/ 818226 w 4282056"/>
              <a:gd name="connsiteY0" fmla="*/ 809871 h 3494058"/>
              <a:gd name="connsiteX1" fmla="*/ 1818335 w 4282056"/>
              <a:gd name="connsiteY1" fmla="*/ 192283 h 3494058"/>
              <a:gd name="connsiteX2" fmla="*/ 3159456 w 4282056"/>
              <a:gd name="connsiteY2" fmla="*/ 1781 h 3494058"/>
              <a:gd name="connsiteX3" fmla="*/ 4155416 w 4282056"/>
              <a:gd name="connsiteY3" fmla="*/ 535551 h 3494058"/>
              <a:gd name="connsiteX4" fmla="*/ 4279595 w 4282056"/>
              <a:gd name="connsiteY4" fmla="*/ 2158242 h 3494058"/>
              <a:gd name="connsiteX5" fmla="*/ 3627731 w 4282056"/>
              <a:gd name="connsiteY5" fmla="*/ 2727836 h 3494058"/>
              <a:gd name="connsiteX6" fmla="*/ 3098494 w 4282056"/>
              <a:gd name="connsiteY6" fmla="*/ 3468883 h 3494058"/>
              <a:gd name="connsiteX7" fmla="*/ 1589735 w 4282056"/>
              <a:gd name="connsiteY7" fmla="*/ 3308862 h 3494058"/>
              <a:gd name="connsiteX8" fmla="*/ 465801 w 4282056"/>
              <a:gd name="connsiteY8" fmla="*/ 2908811 h 3494058"/>
              <a:gd name="connsiteX9" fmla="*/ 58114 w 4282056"/>
              <a:gd name="connsiteY9" fmla="*/ 2219202 h 3494058"/>
              <a:gd name="connsiteX10" fmla="*/ 50495 w 4282056"/>
              <a:gd name="connsiteY10" fmla="*/ 1358142 h 3494058"/>
              <a:gd name="connsiteX11" fmla="*/ 818226 w 4282056"/>
              <a:gd name="connsiteY11" fmla="*/ 809871 h 3494058"/>
              <a:gd name="connsiteX0" fmla="*/ 818226 w 4294961"/>
              <a:gd name="connsiteY0" fmla="*/ 633583 h 3317770"/>
              <a:gd name="connsiteX1" fmla="*/ 1818335 w 4294961"/>
              <a:gd name="connsiteY1" fmla="*/ 15995 h 3317770"/>
              <a:gd name="connsiteX2" fmla="*/ 2801316 w 4294961"/>
              <a:gd name="connsiteY2" fmla="*/ 176013 h 3317770"/>
              <a:gd name="connsiteX3" fmla="*/ 4155416 w 4294961"/>
              <a:gd name="connsiteY3" fmla="*/ 359263 h 3317770"/>
              <a:gd name="connsiteX4" fmla="*/ 4279595 w 4294961"/>
              <a:gd name="connsiteY4" fmla="*/ 1981954 h 3317770"/>
              <a:gd name="connsiteX5" fmla="*/ 3627731 w 4294961"/>
              <a:gd name="connsiteY5" fmla="*/ 2551548 h 3317770"/>
              <a:gd name="connsiteX6" fmla="*/ 3098494 w 4294961"/>
              <a:gd name="connsiteY6" fmla="*/ 3292595 h 3317770"/>
              <a:gd name="connsiteX7" fmla="*/ 1589735 w 4294961"/>
              <a:gd name="connsiteY7" fmla="*/ 3132574 h 3317770"/>
              <a:gd name="connsiteX8" fmla="*/ 465801 w 4294961"/>
              <a:gd name="connsiteY8" fmla="*/ 2732523 h 3317770"/>
              <a:gd name="connsiteX9" fmla="*/ 58114 w 4294961"/>
              <a:gd name="connsiteY9" fmla="*/ 2042914 h 3317770"/>
              <a:gd name="connsiteX10" fmla="*/ 50495 w 4294961"/>
              <a:gd name="connsiteY10" fmla="*/ 1181854 h 3317770"/>
              <a:gd name="connsiteX11" fmla="*/ 818226 w 4294961"/>
              <a:gd name="connsiteY11" fmla="*/ 633583 h 3317770"/>
              <a:gd name="connsiteX0" fmla="*/ 818226 w 4335789"/>
              <a:gd name="connsiteY0" fmla="*/ 633583 h 3317770"/>
              <a:gd name="connsiteX1" fmla="*/ 1818335 w 4335789"/>
              <a:gd name="connsiteY1" fmla="*/ 15995 h 3317770"/>
              <a:gd name="connsiteX2" fmla="*/ 2801316 w 4335789"/>
              <a:gd name="connsiteY2" fmla="*/ 176013 h 3317770"/>
              <a:gd name="connsiteX3" fmla="*/ 4155416 w 4335789"/>
              <a:gd name="connsiteY3" fmla="*/ 359263 h 3317770"/>
              <a:gd name="connsiteX4" fmla="*/ 4287216 w 4335789"/>
              <a:gd name="connsiteY4" fmla="*/ 1296154 h 3317770"/>
              <a:gd name="connsiteX5" fmla="*/ 4279595 w 4335789"/>
              <a:gd name="connsiteY5" fmla="*/ 1981954 h 3317770"/>
              <a:gd name="connsiteX6" fmla="*/ 3627731 w 4335789"/>
              <a:gd name="connsiteY6" fmla="*/ 2551548 h 3317770"/>
              <a:gd name="connsiteX7" fmla="*/ 3098494 w 4335789"/>
              <a:gd name="connsiteY7" fmla="*/ 3292595 h 3317770"/>
              <a:gd name="connsiteX8" fmla="*/ 1589735 w 4335789"/>
              <a:gd name="connsiteY8" fmla="*/ 3132574 h 3317770"/>
              <a:gd name="connsiteX9" fmla="*/ 465801 w 4335789"/>
              <a:gd name="connsiteY9" fmla="*/ 2732523 h 3317770"/>
              <a:gd name="connsiteX10" fmla="*/ 58114 w 4335789"/>
              <a:gd name="connsiteY10" fmla="*/ 2042914 h 3317770"/>
              <a:gd name="connsiteX11" fmla="*/ 50495 w 4335789"/>
              <a:gd name="connsiteY11" fmla="*/ 1181854 h 3317770"/>
              <a:gd name="connsiteX12" fmla="*/ 818226 w 4335789"/>
              <a:gd name="connsiteY12" fmla="*/ 633583 h 3317770"/>
              <a:gd name="connsiteX0" fmla="*/ 818226 w 4314803"/>
              <a:gd name="connsiteY0" fmla="*/ 633583 h 3317770"/>
              <a:gd name="connsiteX1" fmla="*/ 1818335 w 4314803"/>
              <a:gd name="connsiteY1" fmla="*/ 15995 h 3317770"/>
              <a:gd name="connsiteX2" fmla="*/ 2801316 w 4314803"/>
              <a:gd name="connsiteY2" fmla="*/ 176013 h 3317770"/>
              <a:gd name="connsiteX3" fmla="*/ 4155416 w 4314803"/>
              <a:gd name="connsiteY3" fmla="*/ 359263 h 3317770"/>
              <a:gd name="connsiteX4" fmla="*/ 4188156 w 4314803"/>
              <a:gd name="connsiteY4" fmla="*/ 1197094 h 3317770"/>
              <a:gd name="connsiteX5" fmla="*/ 4279595 w 4314803"/>
              <a:gd name="connsiteY5" fmla="*/ 1981954 h 3317770"/>
              <a:gd name="connsiteX6" fmla="*/ 3627731 w 4314803"/>
              <a:gd name="connsiteY6" fmla="*/ 2551548 h 3317770"/>
              <a:gd name="connsiteX7" fmla="*/ 3098494 w 4314803"/>
              <a:gd name="connsiteY7" fmla="*/ 3292595 h 3317770"/>
              <a:gd name="connsiteX8" fmla="*/ 1589735 w 4314803"/>
              <a:gd name="connsiteY8" fmla="*/ 3132574 h 3317770"/>
              <a:gd name="connsiteX9" fmla="*/ 465801 w 4314803"/>
              <a:gd name="connsiteY9" fmla="*/ 2732523 h 3317770"/>
              <a:gd name="connsiteX10" fmla="*/ 58114 w 4314803"/>
              <a:gd name="connsiteY10" fmla="*/ 2042914 h 3317770"/>
              <a:gd name="connsiteX11" fmla="*/ 50495 w 4314803"/>
              <a:gd name="connsiteY11" fmla="*/ 1181854 h 3317770"/>
              <a:gd name="connsiteX12" fmla="*/ 818226 w 4314803"/>
              <a:gd name="connsiteY12" fmla="*/ 633583 h 3317770"/>
              <a:gd name="connsiteX0" fmla="*/ 818226 w 4344147"/>
              <a:gd name="connsiteY0" fmla="*/ 633583 h 3317770"/>
              <a:gd name="connsiteX1" fmla="*/ 1818335 w 4344147"/>
              <a:gd name="connsiteY1" fmla="*/ 15995 h 3317770"/>
              <a:gd name="connsiteX2" fmla="*/ 2801316 w 4344147"/>
              <a:gd name="connsiteY2" fmla="*/ 176013 h 3317770"/>
              <a:gd name="connsiteX3" fmla="*/ 4155416 w 4344147"/>
              <a:gd name="connsiteY3" fmla="*/ 359263 h 3317770"/>
              <a:gd name="connsiteX4" fmla="*/ 4306379 w 4344147"/>
              <a:gd name="connsiteY4" fmla="*/ 1203006 h 3317770"/>
              <a:gd name="connsiteX5" fmla="*/ 4279595 w 4344147"/>
              <a:gd name="connsiteY5" fmla="*/ 1981954 h 3317770"/>
              <a:gd name="connsiteX6" fmla="*/ 3627731 w 4344147"/>
              <a:gd name="connsiteY6" fmla="*/ 2551548 h 3317770"/>
              <a:gd name="connsiteX7" fmla="*/ 3098494 w 4344147"/>
              <a:gd name="connsiteY7" fmla="*/ 3292595 h 3317770"/>
              <a:gd name="connsiteX8" fmla="*/ 1589735 w 4344147"/>
              <a:gd name="connsiteY8" fmla="*/ 3132574 h 3317770"/>
              <a:gd name="connsiteX9" fmla="*/ 465801 w 4344147"/>
              <a:gd name="connsiteY9" fmla="*/ 2732523 h 3317770"/>
              <a:gd name="connsiteX10" fmla="*/ 58114 w 4344147"/>
              <a:gd name="connsiteY10" fmla="*/ 2042914 h 3317770"/>
              <a:gd name="connsiteX11" fmla="*/ 50495 w 4344147"/>
              <a:gd name="connsiteY11" fmla="*/ 1181854 h 3317770"/>
              <a:gd name="connsiteX12" fmla="*/ 818226 w 4344147"/>
              <a:gd name="connsiteY12" fmla="*/ 633583 h 3317770"/>
              <a:gd name="connsiteX0" fmla="*/ 818226 w 4558792"/>
              <a:gd name="connsiteY0" fmla="*/ 638308 h 3322495"/>
              <a:gd name="connsiteX1" fmla="*/ 1818335 w 4558792"/>
              <a:gd name="connsiteY1" fmla="*/ 20720 h 3322495"/>
              <a:gd name="connsiteX2" fmla="*/ 2801316 w 4558792"/>
              <a:gd name="connsiteY2" fmla="*/ 180738 h 3322495"/>
              <a:gd name="connsiteX3" fmla="*/ 4474618 w 4558792"/>
              <a:gd name="connsiteY3" fmla="*/ 352166 h 3322495"/>
              <a:gd name="connsiteX4" fmla="*/ 4306379 w 4558792"/>
              <a:gd name="connsiteY4" fmla="*/ 1207731 h 3322495"/>
              <a:gd name="connsiteX5" fmla="*/ 4279595 w 4558792"/>
              <a:gd name="connsiteY5" fmla="*/ 1986679 h 3322495"/>
              <a:gd name="connsiteX6" fmla="*/ 3627731 w 4558792"/>
              <a:gd name="connsiteY6" fmla="*/ 2556273 h 3322495"/>
              <a:gd name="connsiteX7" fmla="*/ 3098494 w 4558792"/>
              <a:gd name="connsiteY7" fmla="*/ 3297320 h 3322495"/>
              <a:gd name="connsiteX8" fmla="*/ 1589735 w 4558792"/>
              <a:gd name="connsiteY8" fmla="*/ 3137299 h 3322495"/>
              <a:gd name="connsiteX9" fmla="*/ 465801 w 4558792"/>
              <a:gd name="connsiteY9" fmla="*/ 2737248 h 3322495"/>
              <a:gd name="connsiteX10" fmla="*/ 58114 w 4558792"/>
              <a:gd name="connsiteY10" fmla="*/ 2047639 h 3322495"/>
              <a:gd name="connsiteX11" fmla="*/ 50495 w 4558792"/>
              <a:gd name="connsiteY11" fmla="*/ 1186579 h 3322495"/>
              <a:gd name="connsiteX12" fmla="*/ 818226 w 4558792"/>
              <a:gd name="connsiteY12" fmla="*/ 638308 h 3322495"/>
              <a:gd name="connsiteX0" fmla="*/ 818226 w 4352576"/>
              <a:gd name="connsiteY0" fmla="*/ 636760 h 3320947"/>
              <a:gd name="connsiteX1" fmla="*/ 1818335 w 4352576"/>
              <a:gd name="connsiteY1" fmla="*/ 19172 h 3320947"/>
              <a:gd name="connsiteX2" fmla="*/ 2801316 w 4352576"/>
              <a:gd name="connsiteY2" fmla="*/ 179190 h 3320947"/>
              <a:gd name="connsiteX3" fmla="*/ 4214527 w 4352576"/>
              <a:gd name="connsiteY3" fmla="*/ 220573 h 3320947"/>
              <a:gd name="connsiteX4" fmla="*/ 4306379 w 4352576"/>
              <a:gd name="connsiteY4" fmla="*/ 1206183 h 3320947"/>
              <a:gd name="connsiteX5" fmla="*/ 4279595 w 4352576"/>
              <a:gd name="connsiteY5" fmla="*/ 1985131 h 3320947"/>
              <a:gd name="connsiteX6" fmla="*/ 3627731 w 4352576"/>
              <a:gd name="connsiteY6" fmla="*/ 2554725 h 3320947"/>
              <a:gd name="connsiteX7" fmla="*/ 3098494 w 4352576"/>
              <a:gd name="connsiteY7" fmla="*/ 3295772 h 3320947"/>
              <a:gd name="connsiteX8" fmla="*/ 1589735 w 4352576"/>
              <a:gd name="connsiteY8" fmla="*/ 3135751 h 3320947"/>
              <a:gd name="connsiteX9" fmla="*/ 465801 w 4352576"/>
              <a:gd name="connsiteY9" fmla="*/ 2735700 h 3320947"/>
              <a:gd name="connsiteX10" fmla="*/ 58114 w 4352576"/>
              <a:gd name="connsiteY10" fmla="*/ 2046091 h 3320947"/>
              <a:gd name="connsiteX11" fmla="*/ 50495 w 4352576"/>
              <a:gd name="connsiteY11" fmla="*/ 1185031 h 3320947"/>
              <a:gd name="connsiteX12" fmla="*/ 818226 w 4352576"/>
              <a:gd name="connsiteY12" fmla="*/ 636760 h 3320947"/>
              <a:gd name="connsiteX0" fmla="*/ 818226 w 4421332"/>
              <a:gd name="connsiteY0" fmla="*/ 636760 h 3320947"/>
              <a:gd name="connsiteX1" fmla="*/ 1818335 w 4421332"/>
              <a:gd name="connsiteY1" fmla="*/ 19172 h 3320947"/>
              <a:gd name="connsiteX2" fmla="*/ 2801316 w 4421332"/>
              <a:gd name="connsiteY2" fmla="*/ 179190 h 3320947"/>
              <a:gd name="connsiteX3" fmla="*/ 4214527 w 4421332"/>
              <a:gd name="connsiteY3" fmla="*/ 220573 h 3320947"/>
              <a:gd name="connsiteX4" fmla="*/ 4418692 w 4421332"/>
              <a:gd name="connsiteY4" fmla="*/ 1277117 h 3320947"/>
              <a:gd name="connsiteX5" fmla="*/ 4279595 w 4421332"/>
              <a:gd name="connsiteY5" fmla="*/ 1985131 h 3320947"/>
              <a:gd name="connsiteX6" fmla="*/ 3627731 w 4421332"/>
              <a:gd name="connsiteY6" fmla="*/ 2554725 h 3320947"/>
              <a:gd name="connsiteX7" fmla="*/ 3098494 w 4421332"/>
              <a:gd name="connsiteY7" fmla="*/ 3295772 h 3320947"/>
              <a:gd name="connsiteX8" fmla="*/ 1589735 w 4421332"/>
              <a:gd name="connsiteY8" fmla="*/ 3135751 h 3320947"/>
              <a:gd name="connsiteX9" fmla="*/ 465801 w 4421332"/>
              <a:gd name="connsiteY9" fmla="*/ 2735700 h 3320947"/>
              <a:gd name="connsiteX10" fmla="*/ 58114 w 4421332"/>
              <a:gd name="connsiteY10" fmla="*/ 2046091 h 3320947"/>
              <a:gd name="connsiteX11" fmla="*/ 50495 w 4421332"/>
              <a:gd name="connsiteY11" fmla="*/ 1185031 h 3320947"/>
              <a:gd name="connsiteX12" fmla="*/ 818226 w 4421332"/>
              <a:gd name="connsiteY12" fmla="*/ 636760 h 3320947"/>
              <a:gd name="connsiteX0" fmla="*/ 818226 w 4420853"/>
              <a:gd name="connsiteY0" fmla="*/ 636760 h 3311605"/>
              <a:gd name="connsiteX1" fmla="*/ 1818335 w 4420853"/>
              <a:gd name="connsiteY1" fmla="*/ 19172 h 3311605"/>
              <a:gd name="connsiteX2" fmla="*/ 2801316 w 4420853"/>
              <a:gd name="connsiteY2" fmla="*/ 179190 h 3311605"/>
              <a:gd name="connsiteX3" fmla="*/ 4214527 w 4420853"/>
              <a:gd name="connsiteY3" fmla="*/ 220573 h 3311605"/>
              <a:gd name="connsiteX4" fmla="*/ 4418692 w 4420853"/>
              <a:gd name="connsiteY4" fmla="*/ 1277117 h 3311605"/>
              <a:gd name="connsiteX5" fmla="*/ 4279595 w 4420853"/>
              <a:gd name="connsiteY5" fmla="*/ 1985131 h 3311605"/>
              <a:gd name="connsiteX6" fmla="*/ 3778181 w 4420853"/>
              <a:gd name="connsiteY6" fmla="*/ 2713829 h 3311605"/>
              <a:gd name="connsiteX7" fmla="*/ 3098494 w 4420853"/>
              <a:gd name="connsiteY7" fmla="*/ 3295772 h 3311605"/>
              <a:gd name="connsiteX8" fmla="*/ 1589735 w 4420853"/>
              <a:gd name="connsiteY8" fmla="*/ 3135751 h 3311605"/>
              <a:gd name="connsiteX9" fmla="*/ 465801 w 4420853"/>
              <a:gd name="connsiteY9" fmla="*/ 2735700 h 3311605"/>
              <a:gd name="connsiteX10" fmla="*/ 58114 w 4420853"/>
              <a:gd name="connsiteY10" fmla="*/ 2046091 h 3311605"/>
              <a:gd name="connsiteX11" fmla="*/ 50495 w 4420853"/>
              <a:gd name="connsiteY11" fmla="*/ 1185031 h 3311605"/>
              <a:gd name="connsiteX12" fmla="*/ 818226 w 4420853"/>
              <a:gd name="connsiteY12" fmla="*/ 636760 h 3311605"/>
              <a:gd name="connsiteX0" fmla="*/ 818226 w 4420853"/>
              <a:gd name="connsiteY0" fmla="*/ 636760 h 3296084"/>
              <a:gd name="connsiteX1" fmla="*/ 1818335 w 4420853"/>
              <a:gd name="connsiteY1" fmla="*/ 19172 h 3296084"/>
              <a:gd name="connsiteX2" fmla="*/ 2801316 w 4420853"/>
              <a:gd name="connsiteY2" fmla="*/ 179190 h 3296084"/>
              <a:gd name="connsiteX3" fmla="*/ 4214527 w 4420853"/>
              <a:gd name="connsiteY3" fmla="*/ 220573 h 3296084"/>
              <a:gd name="connsiteX4" fmla="*/ 4418692 w 4420853"/>
              <a:gd name="connsiteY4" fmla="*/ 1277117 h 3296084"/>
              <a:gd name="connsiteX5" fmla="*/ 4279595 w 4420853"/>
              <a:gd name="connsiteY5" fmla="*/ 1985131 h 3296084"/>
              <a:gd name="connsiteX6" fmla="*/ 3778181 w 4420853"/>
              <a:gd name="connsiteY6" fmla="*/ 2713829 h 3296084"/>
              <a:gd name="connsiteX7" fmla="*/ 2132914 w 4420853"/>
              <a:gd name="connsiteY7" fmla="*/ 3092245 h 3296084"/>
              <a:gd name="connsiteX8" fmla="*/ 3098494 w 4420853"/>
              <a:gd name="connsiteY8" fmla="*/ 3295772 h 3296084"/>
              <a:gd name="connsiteX9" fmla="*/ 1589735 w 4420853"/>
              <a:gd name="connsiteY9" fmla="*/ 3135751 h 3296084"/>
              <a:gd name="connsiteX10" fmla="*/ 465801 w 4420853"/>
              <a:gd name="connsiteY10" fmla="*/ 2735700 h 3296084"/>
              <a:gd name="connsiteX11" fmla="*/ 58114 w 4420853"/>
              <a:gd name="connsiteY11" fmla="*/ 2046091 h 3296084"/>
              <a:gd name="connsiteX12" fmla="*/ 50495 w 4420853"/>
              <a:gd name="connsiteY12" fmla="*/ 1185031 h 3296084"/>
              <a:gd name="connsiteX13" fmla="*/ 818226 w 4420853"/>
              <a:gd name="connsiteY13" fmla="*/ 636760 h 3296084"/>
              <a:gd name="connsiteX0" fmla="*/ 818226 w 4420853"/>
              <a:gd name="connsiteY0" fmla="*/ 636760 h 3211293"/>
              <a:gd name="connsiteX1" fmla="*/ 1818335 w 4420853"/>
              <a:gd name="connsiteY1" fmla="*/ 19172 h 3211293"/>
              <a:gd name="connsiteX2" fmla="*/ 2801316 w 4420853"/>
              <a:gd name="connsiteY2" fmla="*/ 179190 h 3211293"/>
              <a:gd name="connsiteX3" fmla="*/ 4214527 w 4420853"/>
              <a:gd name="connsiteY3" fmla="*/ 220573 h 3211293"/>
              <a:gd name="connsiteX4" fmla="*/ 4418692 w 4420853"/>
              <a:gd name="connsiteY4" fmla="*/ 1277117 h 3211293"/>
              <a:gd name="connsiteX5" fmla="*/ 4279595 w 4420853"/>
              <a:gd name="connsiteY5" fmla="*/ 1985131 h 3211293"/>
              <a:gd name="connsiteX6" fmla="*/ 3778181 w 4420853"/>
              <a:gd name="connsiteY6" fmla="*/ 2713829 h 3211293"/>
              <a:gd name="connsiteX7" fmla="*/ 2132914 w 4420853"/>
              <a:gd name="connsiteY7" fmla="*/ 3092245 h 3211293"/>
              <a:gd name="connsiteX8" fmla="*/ 1933494 w 4420853"/>
              <a:gd name="connsiteY8" fmla="*/ 3208468 h 3211293"/>
              <a:gd name="connsiteX9" fmla="*/ 1589735 w 4420853"/>
              <a:gd name="connsiteY9" fmla="*/ 3135751 h 3211293"/>
              <a:gd name="connsiteX10" fmla="*/ 465801 w 4420853"/>
              <a:gd name="connsiteY10" fmla="*/ 2735700 h 3211293"/>
              <a:gd name="connsiteX11" fmla="*/ 58114 w 4420853"/>
              <a:gd name="connsiteY11" fmla="*/ 2046091 h 3211293"/>
              <a:gd name="connsiteX12" fmla="*/ 50495 w 4420853"/>
              <a:gd name="connsiteY12" fmla="*/ 1185031 h 3211293"/>
              <a:gd name="connsiteX13" fmla="*/ 818226 w 4420853"/>
              <a:gd name="connsiteY13" fmla="*/ 636760 h 3211293"/>
              <a:gd name="connsiteX0" fmla="*/ 818226 w 4437659"/>
              <a:gd name="connsiteY0" fmla="*/ 636760 h 3211294"/>
              <a:gd name="connsiteX1" fmla="*/ 1818335 w 4437659"/>
              <a:gd name="connsiteY1" fmla="*/ 19172 h 3211294"/>
              <a:gd name="connsiteX2" fmla="*/ 2801316 w 4437659"/>
              <a:gd name="connsiteY2" fmla="*/ 179190 h 3211294"/>
              <a:gd name="connsiteX3" fmla="*/ 4214527 w 4437659"/>
              <a:gd name="connsiteY3" fmla="*/ 220573 h 3211294"/>
              <a:gd name="connsiteX4" fmla="*/ 4418692 w 4437659"/>
              <a:gd name="connsiteY4" fmla="*/ 1277117 h 3211294"/>
              <a:gd name="connsiteX5" fmla="*/ 4279595 w 4437659"/>
              <a:gd name="connsiteY5" fmla="*/ 1985131 h 3211294"/>
              <a:gd name="connsiteX6" fmla="*/ 3101993 w 4437659"/>
              <a:gd name="connsiteY6" fmla="*/ 2331877 h 3211294"/>
              <a:gd name="connsiteX7" fmla="*/ 2132914 w 4437659"/>
              <a:gd name="connsiteY7" fmla="*/ 3092245 h 3211294"/>
              <a:gd name="connsiteX8" fmla="*/ 1933494 w 4437659"/>
              <a:gd name="connsiteY8" fmla="*/ 3208468 h 3211294"/>
              <a:gd name="connsiteX9" fmla="*/ 1589735 w 4437659"/>
              <a:gd name="connsiteY9" fmla="*/ 3135751 h 3211294"/>
              <a:gd name="connsiteX10" fmla="*/ 465801 w 4437659"/>
              <a:gd name="connsiteY10" fmla="*/ 2735700 h 3211294"/>
              <a:gd name="connsiteX11" fmla="*/ 58114 w 4437659"/>
              <a:gd name="connsiteY11" fmla="*/ 2046091 h 3211294"/>
              <a:gd name="connsiteX12" fmla="*/ 50495 w 4437659"/>
              <a:gd name="connsiteY12" fmla="*/ 1185031 h 3211294"/>
              <a:gd name="connsiteX13" fmla="*/ 818226 w 4437659"/>
              <a:gd name="connsiteY13" fmla="*/ 636760 h 3211294"/>
              <a:gd name="connsiteX0" fmla="*/ 818226 w 4461883"/>
              <a:gd name="connsiteY0" fmla="*/ 636760 h 3211294"/>
              <a:gd name="connsiteX1" fmla="*/ 1818335 w 4461883"/>
              <a:gd name="connsiteY1" fmla="*/ 19172 h 3211294"/>
              <a:gd name="connsiteX2" fmla="*/ 2801316 w 4461883"/>
              <a:gd name="connsiteY2" fmla="*/ 179190 h 3211294"/>
              <a:gd name="connsiteX3" fmla="*/ 4214527 w 4461883"/>
              <a:gd name="connsiteY3" fmla="*/ 220573 h 3211294"/>
              <a:gd name="connsiteX4" fmla="*/ 4418692 w 4461883"/>
              <a:gd name="connsiteY4" fmla="*/ 1277117 h 3211294"/>
              <a:gd name="connsiteX5" fmla="*/ 3725609 w 4461883"/>
              <a:gd name="connsiteY5" fmla="*/ 1701395 h 3211294"/>
              <a:gd name="connsiteX6" fmla="*/ 3101993 w 4461883"/>
              <a:gd name="connsiteY6" fmla="*/ 2331877 h 3211294"/>
              <a:gd name="connsiteX7" fmla="*/ 2132914 w 4461883"/>
              <a:gd name="connsiteY7" fmla="*/ 3092245 h 3211294"/>
              <a:gd name="connsiteX8" fmla="*/ 1933494 w 4461883"/>
              <a:gd name="connsiteY8" fmla="*/ 3208468 h 3211294"/>
              <a:gd name="connsiteX9" fmla="*/ 1589735 w 4461883"/>
              <a:gd name="connsiteY9" fmla="*/ 3135751 h 3211294"/>
              <a:gd name="connsiteX10" fmla="*/ 465801 w 4461883"/>
              <a:gd name="connsiteY10" fmla="*/ 2735700 h 3211294"/>
              <a:gd name="connsiteX11" fmla="*/ 58114 w 4461883"/>
              <a:gd name="connsiteY11" fmla="*/ 2046091 h 3211294"/>
              <a:gd name="connsiteX12" fmla="*/ 50495 w 4461883"/>
              <a:gd name="connsiteY12" fmla="*/ 1185031 h 3211294"/>
              <a:gd name="connsiteX13" fmla="*/ 818226 w 4461883"/>
              <a:gd name="connsiteY13" fmla="*/ 636760 h 3211294"/>
              <a:gd name="connsiteX0" fmla="*/ 818226 w 4238514"/>
              <a:gd name="connsiteY0" fmla="*/ 636760 h 3211294"/>
              <a:gd name="connsiteX1" fmla="*/ 1818335 w 4238514"/>
              <a:gd name="connsiteY1" fmla="*/ 19172 h 3211294"/>
              <a:gd name="connsiteX2" fmla="*/ 2801316 w 4238514"/>
              <a:gd name="connsiteY2" fmla="*/ 179190 h 3211294"/>
              <a:gd name="connsiteX3" fmla="*/ 4214527 w 4238514"/>
              <a:gd name="connsiteY3" fmla="*/ 220573 h 3211294"/>
              <a:gd name="connsiteX4" fmla="*/ 3693621 w 4238514"/>
              <a:gd name="connsiteY4" fmla="*/ 862426 h 3211294"/>
              <a:gd name="connsiteX5" fmla="*/ 3725609 w 4238514"/>
              <a:gd name="connsiteY5" fmla="*/ 1701395 h 3211294"/>
              <a:gd name="connsiteX6" fmla="*/ 3101993 w 4238514"/>
              <a:gd name="connsiteY6" fmla="*/ 2331877 h 3211294"/>
              <a:gd name="connsiteX7" fmla="*/ 2132914 w 4238514"/>
              <a:gd name="connsiteY7" fmla="*/ 3092245 h 3211294"/>
              <a:gd name="connsiteX8" fmla="*/ 1933494 w 4238514"/>
              <a:gd name="connsiteY8" fmla="*/ 3208468 h 3211294"/>
              <a:gd name="connsiteX9" fmla="*/ 1589735 w 4238514"/>
              <a:gd name="connsiteY9" fmla="*/ 3135751 h 3211294"/>
              <a:gd name="connsiteX10" fmla="*/ 465801 w 4238514"/>
              <a:gd name="connsiteY10" fmla="*/ 2735700 h 3211294"/>
              <a:gd name="connsiteX11" fmla="*/ 58114 w 4238514"/>
              <a:gd name="connsiteY11" fmla="*/ 2046091 h 3211294"/>
              <a:gd name="connsiteX12" fmla="*/ 50495 w 4238514"/>
              <a:gd name="connsiteY12" fmla="*/ 1185031 h 3211294"/>
              <a:gd name="connsiteX13" fmla="*/ 818226 w 4238514"/>
              <a:gd name="connsiteY13" fmla="*/ 636760 h 3211294"/>
              <a:gd name="connsiteX0" fmla="*/ 818226 w 3785634"/>
              <a:gd name="connsiteY0" fmla="*/ 639647 h 3214181"/>
              <a:gd name="connsiteX1" fmla="*/ 1818335 w 3785634"/>
              <a:gd name="connsiteY1" fmla="*/ 22059 h 3214181"/>
              <a:gd name="connsiteX2" fmla="*/ 2801316 w 3785634"/>
              <a:gd name="connsiteY2" fmla="*/ 182077 h 3214181"/>
              <a:gd name="connsiteX3" fmla="*/ 3130997 w 3785634"/>
              <a:gd name="connsiteY3" fmla="*/ 452630 h 3214181"/>
              <a:gd name="connsiteX4" fmla="*/ 3693621 w 3785634"/>
              <a:gd name="connsiteY4" fmla="*/ 865313 h 3214181"/>
              <a:gd name="connsiteX5" fmla="*/ 3725609 w 3785634"/>
              <a:gd name="connsiteY5" fmla="*/ 1704282 h 3214181"/>
              <a:gd name="connsiteX6" fmla="*/ 3101993 w 3785634"/>
              <a:gd name="connsiteY6" fmla="*/ 2334764 h 3214181"/>
              <a:gd name="connsiteX7" fmla="*/ 2132914 w 3785634"/>
              <a:gd name="connsiteY7" fmla="*/ 3095132 h 3214181"/>
              <a:gd name="connsiteX8" fmla="*/ 1933494 w 3785634"/>
              <a:gd name="connsiteY8" fmla="*/ 3211355 h 3214181"/>
              <a:gd name="connsiteX9" fmla="*/ 1589735 w 3785634"/>
              <a:gd name="connsiteY9" fmla="*/ 3138638 h 3214181"/>
              <a:gd name="connsiteX10" fmla="*/ 465801 w 3785634"/>
              <a:gd name="connsiteY10" fmla="*/ 2738587 h 3214181"/>
              <a:gd name="connsiteX11" fmla="*/ 58114 w 3785634"/>
              <a:gd name="connsiteY11" fmla="*/ 2048978 h 3214181"/>
              <a:gd name="connsiteX12" fmla="*/ 50495 w 3785634"/>
              <a:gd name="connsiteY12" fmla="*/ 1187918 h 3214181"/>
              <a:gd name="connsiteX13" fmla="*/ 818226 w 3785634"/>
              <a:gd name="connsiteY13" fmla="*/ 639647 h 3214181"/>
              <a:gd name="connsiteX0" fmla="*/ 818226 w 3785634"/>
              <a:gd name="connsiteY0" fmla="*/ 639647 h 3212143"/>
              <a:gd name="connsiteX1" fmla="*/ 1818335 w 3785634"/>
              <a:gd name="connsiteY1" fmla="*/ 22059 h 3212143"/>
              <a:gd name="connsiteX2" fmla="*/ 2801316 w 3785634"/>
              <a:gd name="connsiteY2" fmla="*/ 182077 h 3212143"/>
              <a:gd name="connsiteX3" fmla="*/ 3130997 w 3785634"/>
              <a:gd name="connsiteY3" fmla="*/ 452630 h 3212143"/>
              <a:gd name="connsiteX4" fmla="*/ 3693621 w 3785634"/>
              <a:gd name="connsiteY4" fmla="*/ 865313 h 3212143"/>
              <a:gd name="connsiteX5" fmla="*/ 3725609 w 3785634"/>
              <a:gd name="connsiteY5" fmla="*/ 1704282 h 3212143"/>
              <a:gd name="connsiteX6" fmla="*/ 3101993 w 3785634"/>
              <a:gd name="connsiteY6" fmla="*/ 2334764 h 3212143"/>
              <a:gd name="connsiteX7" fmla="*/ 2132914 w 3785634"/>
              <a:gd name="connsiteY7" fmla="*/ 3095132 h 3212143"/>
              <a:gd name="connsiteX8" fmla="*/ 1933494 w 3785634"/>
              <a:gd name="connsiteY8" fmla="*/ 3211355 h 3212143"/>
              <a:gd name="connsiteX9" fmla="*/ 1589735 w 3785634"/>
              <a:gd name="connsiteY9" fmla="*/ 3138638 h 3212143"/>
              <a:gd name="connsiteX10" fmla="*/ 1114556 w 3785634"/>
              <a:gd name="connsiteY10" fmla="*/ 2996915 h 3212143"/>
              <a:gd name="connsiteX11" fmla="*/ 465801 w 3785634"/>
              <a:gd name="connsiteY11" fmla="*/ 2738587 h 3212143"/>
              <a:gd name="connsiteX12" fmla="*/ 58114 w 3785634"/>
              <a:gd name="connsiteY12" fmla="*/ 2048978 h 3212143"/>
              <a:gd name="connsiteX13" fmla="*/ 50495 w 3785634"/>
              <a:gd name="connsiteY13" fmla="*/ 1187918 h 3212143"/>
              <a:gd name="connsiteX14" fmla="*/ 818226 w 3785634"/>
              <a:gd name="connsiteY14" fmla="*/ 639647 h 3212143"/>
              <a:gd name="connsiteX0" fmla="*/ 818226 w 3785634"/>
              <a:gd name="connsiteY0" fmla="*/ 639647 h 3139164"/>
              <a:gd name="connsiteX1" fmla="*/ 1818335 w 3785634"/>
              <a:gd name="connsiteY1" fmla="*/ 22059 h 3139164"/>
              <a:gd name="connsiteX2" fmla="*/ 2801316 w 3785634"/>
              <a:gd name="connsiteY2" fmla="*/ 182077 h 3139164"/>
              <a:gd name="connsiteX3" fmla="*/ 3130997 w 3785634"/>
              <a:gd name="connsiteY3" fmla="*/ 452630 h 3139164"/>
              <a:gd name="connsiteX4" fmla="*/ 3693621 w 3785634"/>
              <a:gd name="connsiteY4" fmla="*/ 865313 h 3139164"/>
              <a:gd name="connsiteX5" fmla="*/ 3725609 w 3785634"/>
              <a:gd name="connsiteY5" fmla="*/ 1704282 h 3139164"/>
              <a:gd name="connsiteX6" fmla="*/ 3101993 w 3785634"/>
              <a:gd name="connsiteY6" fmla="*/ 2334764 h 3139164"/>
              <a:gd name="connsiteX7" fmla="*/ 2132914 w 3785634"/>
              <a:gd name="connsiteY7" fmla="*/ 3095132 h 3139164"/>
              <a:gd name="connsiteX8" fmla="*/ 1803145 w 3785634"/>
              <a:gd name="connsiteY8" fmla="*/ 2949445 h 3139164"/>
              <a:gd name="connsiteX9" fmla="*/ 1589735 w 3785634"/>
              <a:gd name="connsiteY9" fmla="*/ 3138638 h 3139164"/>
              <a:gd name="connsiteX10" fmla="*/ 1114556 w 3785634"/>
              <a:gd name="connsiteY10" fmla="*/ 2996915 h 3139164"/>
              <a:gd name="connsiteX11" fmla="*/ 465801 w 3785634"/>
              <a:gd name="connsiteY11" fmla="*/ 2738587 h 3139164"/>
              <a:gd name="connsiteX12" fmla="*/ 58114 w 3785634"/>
              <a:gd name="connsiteY12" fmla="*/ 2048978 h 3139164"/>
              <a:gd name="connsiteX13" fmla="*/ 50495 w 3785634"/>
              <a:gd name="connsiteY13" fmla="*/ 1187918 h 3139164"/>
              <a:gd name="connsiteX14" fmla="*/ 818226 w 3785634"/>
              <a:gd name="connsiteY14" fmla="*/ 639647 h 3139164"/>
              <a:gd name="connsiteX0" fmla="*/ 818226 w 3785634"/>
              <a:gd name="connsiteY0" fmla="*/ 639647 h 3118666"/>
              <a:gd name="connsiteX1" fmla="*/ 1818335 w 3785634"/>
              <a:gd name="connsiteY1" fmla="*/ 22059 h 3118666"/>
              <a:gd name="connsiteX2" fmla="*/ 2801316 w 3785634"/>
              <a:gd name="connsiteY2" fmla="*/ 182077 h 3118666"/>
              <a:gd name="connsiteX3" fmla="*/ 3130997 w 3785634"/>
              <a:gd name="connsiteY3" fmla="*/ 452630 h 3118666"/>
              <a:gd name="connsiteX4" fmla="*/ 3693621 w 3785634"/>
              <a:gd name="connsiteY4" fmla="*/ 865313 h 3118666"/>
              <a:gd name="connsiteX5" fmla="*/ 3725609 w 3785634"/>
              <a:gd name="connsiteY5" fmla="*/ 1704282 h 3118666"/>
              <a:gd name="connsiteX6" fmla="*/ 3101993 w 3785634"/>
              <a:gd name="connsiteY6" fmla="*/ 2334764 h 3118666"/>
              <a:gd name="connsiteX7" fmla="*/ 2132914 w 3785634"/>
              <a:gd name="connsiteY7" fmla="*/ 3095132 h 3118666"/>
              <a:gd name="connsiteX8" fmla="*/ 1803145 w 3785634"/>
              <a:gd name="connsiteY8" fmla="*/ 2949445 h 3118666"/>
              <a:gd name="connsiteX9" fmla="*/ 1402358 w 3785634"/>
              <a:gd name="connsiteY9" fmla="*/ 3040421 h 3118666"/>
              <a:gd name="connsiteX10" fmla="*/ 1114556 w 3785634"/>
              <a:gd name="connsiteY10" fmla="*/ 2996915 h 3118666"/>
              <a:gd name="connsiteX11" fmla="*/ 465801 w 3785634"/>
              <a:gd name="connsiteY11" fmla="*/ 2738587 h 3118666"/>
              <a:gd name="connsiteX12" fmla="*/ 58114 w 3785634"/>
              <a:gd name="connsiteY12" fmla="*/ 2048978 h 3118666"/>
              <a:gd name="connsiteX13" fmla="*/ 50495 w 3785634"/>
              <a:gd name="connsiteY13" fmla="*/ 1187918 h 3118666"/>
              <a:gd name="connsiteX14" fmla="*/ 818226 w 3785634"/>
              <a:gd name="connsiteY14" fmla="*/ 639647 h 3118666"/>
              <a:gd name="connsiteX0" fmla="*/ 818226 w 3785634"/>
              <a:gd name="connsiteY0" fmla="*/ 639647 h 3118666"/>
              <a:gd name="connsiteX1" fmla="*/ 1818335 w 3785634"/>
              <a:gd name="connsiteY1" fmla="*/ 22059 h 3118666"/>
              <a:gd name="connsiteX2" fmla="*/ 2801316 w 3785634"/>
              <a:gd name="connsiteY2" fmla="*/ 182077 h 3118666"/>
              <a:gd name="connsiteX3" fmla="*/ 3130997 w 3785634"/>
              <a:gd name="connsiteY3" fmla="*/ 452630 h 3118666"/>
              <a:gd name="connsiteX4" fmla="*/ 3693621 w 3785634"/>
              <a:gd name="connsiteY4" fmla="*/ 865313 h 3118666"/>
              <a:gd name="connsiteX5" fmla="*/ 3725609 w 3785634"/>
              <a:gd name="connsiteY5" fmla="*/ 1704282 h 3118666"/>
              <a:gd name="connsiteX6" fmla="*/ 3101993 w 3785634"/>
              <a:gd name="connsiteY6" fmla="*/ 2334764 h 3118666"/>
              <a:gd name="connsiteX7" fmla="*/ 2132914 w 3785634"/>
              <a:gd name="connsiteY7" fmla="*/ 3095132 h 3118666"/>
              <a:gd name="connsiteX8" fmla="*/ 1803145 w 3785634"/>
              <a:gd name="connsiteY8" fmla="*/ 2949445 h 3118666"/>
              <a:gd name="connsiteX9" fmla="*/ 1402358 w 3785634"/>
              <a:gd name="connsiteY9" fmla="*/ 3040421 h 3118666"/>
              <a:gd name="connsiteX10" fmla="*/ 935325 w 3785634"/>
              <a:gd name="connsiteY10" fmla="*/ 2953264 h 3118666"/>
              <a:gd name="connsiteX11" fmla="*/ 465801 w 3785634"/>
              <a:gd name="connsiteY11" fmla="*/ 2738587 h 3118666"/>
              <a:gd name="connsiteX12" fmla="*/ 58114 w 3785634"/>
              <a:gd name="connsiteY12" fmla="*/ 2048978 h 3118666"/>
              <a:gd name="connsiteX13" fmla="*/ 50495 w 3785634"/>
              <a:gd name="connsiteY13" fmla="*/ 1187918 h 3118666"/>
              <a:gd name="connsiteX14" fmla="*/ 818226 w 3785634"/>
              <a:gd name="connsiteY14" fmla="*/ 639647 h 3118666"/>
              <a:gd name="connsiteX0" fmla="*/ 818226 w 3785634"/>
              <a:gd name="connsiteY0" fmla="*/ 639647 h 3040434"/>
              <a:gd name="connsiteX1" fmla="*/ 1818335 w 3785634"/>
              <a:gd name="connsiteY1" fmla="*/ 22059 h 3040434"/>
              <a:gd name="connsiteX2" fmla="*/ 2801316 w 3785634"/>
              <a:gd name="connsiteY2" fmla="*/ 182077 h 3040434"/>
              <a:gd name="connsiteX3" fmla="*/ 3130997 w 3785634"/>
              <a:gd name="connsiteY3" fmla="*/ 452630 h 3040434"/>
              <a:gd name="connsiteX4" fmla="*/ 3693621 w 3785634"/>
              <a:gd name="connsiteY4" fmla="*/ 865313 h 3040434"/>
              <a:gd name="connsiteX5" fmla="*/ 3725609 w 3785634"/>
              <a:gd name="connsiteY5" fmla="*/ 1704282 h 3040434"/>
              <a:gd name="connsiteX6" fmla="*/ 3101993 w 3785634"/>
              <a:gd name="connsiteY6" fmla="*/ 2334764 h 3040434"/>
              <a:gd name="connsiteX7" fmla="*/ 2401760 w 3785634"/>
              <a:gd name="connsiteY7" fmla="*/ 2865961 h 3040434"/>
              <a:gd name="connsiteX8" fmla="*/ 1803145 w 3785634"/>
              <a:gd name="connsiteY8" fmla="*/ 2949445 h 3040434"/>
              <a:gd name="connsiteX9" fmla="*/ 1402358 w 3785634"/>
              <a:gd name="connsiteY9" fmla="*/ 3040421 h 3040434"/>
              <a:gd name="connsiteX10" fmla="*/ 935325 w 3785634"/>
              <a:gd name="connsiteY10" fmla="*/ 2953264 h 3040434"/>
              <a:gd name="connsiteX11" fmla="*/ 465801 w 3785634"/>
              <a:gd name="connsiteY11" fmla="*/ 2738587 h 3040434"/>
              <a:gd name="connsiteX12" fmla="*/ 58114 w 3785634"/>
              <a:gd name="connsiteY12" fmla="*/ 2048978 h 3040434"/>
              <a:gd name="connsiteX13" fmla="*/ 50495 w 3785634"/>
              <a:gd name="connsiteY13" fmla="*/ 1187918 h 3040434"/>
              <a:gd name="connsiteX14" fmla="*/ 818226 w 3785634"/>
              <a:gd name="connsiteY14" fmla="*/ 639647 h 3040434"/>
              <a:gd name="connsiteX0" fmla="*/ 818226 w 3814554"/>
              <a:gd name="connsiteY0" fmla="*/ 639647 h 3040434"/>
              <a:gd name="connsiteX1" fmla="*/ 1818335 w 3814554"/>
              <a:gd name="connsiteY1" fmla="*/ 22059 h 3040434"/>
              <a:gd name="connsiteX2" fmla="*/ 2801316 w 3814554"/>
              <a:gd name="connsiteY2" fmla="*/ 182077 h 3040434"/>
              <a:gd name="connsiteX3" fmla="*/ 3130997 w 3814554"/>
              <a:gd name="connsiteY3" fmla="*/ 452630 h 3040434"/>
              <a:gd name="connsiteX4" fmla="*/ 3693621 w 3814554"/>
              <a:gd name="connsiteY4" fmla="*/ 865313 h 3040434"/>
              <a:gd name="connsiteX5" fmla="*/ 3725609 w 3814554"/>
              <a:gd name="connsiteY5" fmla="*/ 1704282 h 3040434"/>
              <a:gd name="connsiteX6" fmla="*/ 2699099 w 3814554"/>
              <a:gd name="connsiteY6" fmla="*/ 2018709 h 3040434"/>
              <a:gd name="connsiteX7" fmla="*/ 2401760 w 3814554"/>
              <a:gd name="connsiteY7" fmla="*/ 2865961 h 3040434"/>
              <a:gd name="connsiteX8" fmla="*/ 1803145 w 3814554"/>
              <a:gd name="connsiteY8" fmla="*/ 2949445 h 3040434"/>
              <a:gd name="connsiteX9" fmla="*/ 1402358 w 3814554"/>
              <a:gd name="connsiteY9" fmla="*/ 3040421 h 3040434"/>
              <a:gd name="connsiteX10" fmla="*/ 935325 w 3814554"/>
              <a:gd name="connsiteY10" fmla="*/ 2953264 h 3040434"/>
              <a:gd name="connsiteX11" fmla="*/ 465801 w 3814554"/>
              <a:gd name="connsiteY11" fmla="*/ 2738587 h 3040434"/>
              <a:gd name="connsiteX12" fmla="*/ 58114 w 3814554"/>
              <a:gd name="connsiteY12" fmla="*/ 2048978 h 3040434"/>
              <a:gd name="connsiteX13" fmla="*/ 50495 w 3814554"/>
              <a:gd name="connsiteY13" fmla="*/ 1187918 h 3040434"/>
              <a:gd name="connsiteX14" fmla="*/ 818226 w 3814554"/>
              <a:gd name="connsiteY14" fmla="*/ 639647 h 3040434"/>
              <a:gd name="connsiteX0" fmla="*/ 818226 w 3693977"/>
              <a:gd name="connsiteY0" fmla="*/ 639647 h 3040434"/>
              <a:gd name="connsiteX1" fmla="*/ 1818335 w 3693977"/>
              <a:gd name="connsiteY1" fmla="*/ 22059 h 3040434"/>
              <a:gd name="connsiteX2" fmla="*/ 2801316 w 3693977"/>
              <a:gd name="connsiteY2" fmla="*/ 182077 h 3040434"/>
              <a:gd name="connsiteX3" fmla="*/ 3130997 w 3693977"/>
              <a:gd name="connsiteY3" fmla="*/ 452630 h 3040434"/>
              <a:gd name="connsiteX4" fmla="*/ 3693621 w 3693977"/>
              <a:gd name="connsiteY4" fmla="*/ 865313 h 3040434"/>
              <a:gd name="connsiteX5" fmla="*/ 3044351 w 3693977"/>
              <a:gd name="connsiteY5" fmla="*/ 1414564 h 3040434"/>
              <a:gd name="connsiteX6" fmla="*/ 2699099 w 3693977"/>
              <a:gd name="connsiteY6" fmla="*/ 2018709 h 3040434"/>
              <a:gd name="connsiteX7" fmla="*/ 2401760 w 3693977"/>
              <a:gd name="connsiteY7" fmla="*/ 2865961 h 3040434"/>
              <a:gd name="connsiteX8" fmla="*/ 1803145 w 3693977"/>
              <a:gd name="connsiteY8" fmla="*/ 2949445 h 3040434"/>
              <a:gd name="connsiteX9" fmla="*/ 1402358 w 3693977"/>
              <a:gd name="connsiteY9" fmla="*/ 3040421 h 3040434"/>
              <a:gd name="connsiteX10" fmla="*/ 935325 w 3693977"/>
              <a:gd name="connsiteY10" fmla="*/ 2953264 h 3040434"/>
              <a:gd name="connsiteX11" fmla="*/ 465801 w 3693977"/>
              <a:gd name="connsiteY11" fmla="*/ 2738587 h 3040434"/>
              <a:gd name="connsiteX12" fmla="*/ 58114 w 3693977"/>
              <a:gd name="connsiteY12" fmla="*/ 2048978 h 3040434"/>
              <a:gd name="connsiteX13" fmla="*/ 50495 w 3693977"/>
              <a:gd name="connsiteY13" fmla="*/ 1187918 h 3040434"/>
              <a:gd name="connsiteX14" fmla="*/ 818226 w 3693977"/>
              <a:gd name="connsiteY14" fmla="*/ 639647 h 3040434"/>
              <a:gd name="connsiteX0" fmla="*/ 818226 w 3130999"/>
              <a:gd name="connsiteY0" fmla="*/ 639647 h 3040434"/>
              <a:gd name="connsiteX1" fmla="*/ 1818335 w 3130999"/>
              <a:gd name="connsiteY1" fmla="*/ 22059 h 3040434"/>
              <a:gd name="connsiteX2" fmla="*/ 2801316 w 3130999"/>
              <a:gd name="connsiteY2" fmla="*/ 182077 h 3040434"/>
              <a:gd name="connsiteX3" fmla="*/ 3130997 w 3130999"/>
              <a:gd name="connsiteY3" fmla="*/ 452630 h 3040434"/>
              <a:gd name="connsiteX4" fmla="*/ 2807253 w 3130999"/>
              <a:gd name="connsiteY4" fmla="*/ 716064 h 3040434"/>
              <a:gd name="connsiteX5" fmla="*/ 3044351 w 3130999"/>
              <a:gd name="connsiteY5" fmla="*/ 1414564 h 3040434"/>
              <a:gd name="connsiteX6" fmla="*/ 2699099 w 3130999"/>
              <a:gd name="connsiteY6" fmla="*/ 2018709 h 3040434"/>
              <a:gd name="connsiteX7" fmla="*/ 2401760 w 3130999"/>
              <a:gd name="connsiteY7" fmla="*/ 2865961 h 3040434"/>
              <a:gd name="connsiteX8" fmla="*/ 1803145 w 3130999"/>
              <a:gd name="connsiteY8" fmla="*/ 2949445 h 3040434"/>
              <a:gd name="connsiteX9" fmla="*/ 1402358 w 3130999"/>
              <a:gd name="connsiteY9" fmla="*/ 3040421 h 3040434"/>
              <a:gd name="connsiteX10" fmla="*/ 935325 w 3130999"/>
              <a:gd name="connsiteY10" fmla="*/ 2953264 h 3040434"/>
              <a:gd name="connsiteX11" fmla="*/ 465801 w 3130999"/>
              <a:gd name="connsiteY11" fmla="*/ 2738587 h 3040434"/>
              <a:gd name="connsiteX12" fmla="*/ 58114 w 3130999"/>
              <a:gd name="connsiteY12" fmla="*/ 2048978 h 3040434"/>
              <a:gd name="connsiteX13" fmla="*/ 50495 w 3130999"/>
              <a:gd name="connsiteY13" fmla="*/ 1187918 h 3040434"/>
              <a:gd name="connsiteX14" fmla="*/ 818226 w 3130999"/>
              <a:gd name="connsiteY14" fmla="*/ 639647 h 3040434"/>
              <a:gd name="connsiteX0" fmla="*/ 818226 w 3045858"/>
              <a:gd name="connsiteY0" fmla="*/ 638569 h 3039356"/>
              <a:gd name="connsiteX1" fmla="*/ 1818335 w 3045858"/>
              <a:gd name="connsiteY1" fmla="*/ 20981 h 3039356"/>
              <a:gd name="connsiteX2" fmla="*/ 2801316 w 3045858"/>
              <a:gd name="connsiteY2" fmla="*/ 180999 h 3039356"/>
              <a:gd name="connsiteX3" fmla="*/ 2398461 w 3045858"/>
              <a:gd name="connsiteY3" fmla="*/ 372538 h 3039356"/>
              <a:gd name="connsiteX4" fmla="*/ 2807253 w 3045858"/>
              <a:gd name="connsiteY4" fmla="*/ 714986 h 3039356"/>
              <a:gd name="connsiteX5" fmla="*/ 3044351 w 3045858"/>
              <a:gd name="connsiteY5" fmla="*/ 1413486 h 3039356"/>
              <a:gd name="connsiteX6" fmla="*/ 2699099 w 3045858"/>
              <a:gd name="connsiteY6" fmla="*/ 2017631 h 3039356"/>
              <a:gd name="connsiteX7" fmla="*/ 2401760 w 3045858"/>
              <a:gd name="connsiteY7" fmla="*/ 2864883 h 3039356"/>
              <a:gd name="connsiteX8" fmla="*/ 1803145 w 3045858"/>
              <a:gd name="connsiteY8" fmla="*/ 2948367 h 3039356"/>
              <a:gd name="connsiteX9" fmla="*/ 1402358 w 3045858"/>
              <a:gd name="connsiteY9" fmla="*/ 3039343 h 3039356"/>
              <a:gd name="connsiteX10" fmla="*/ 935325 w 3045858"/>
              <a:gd name="connsiteY10" fmla="*/ 2952186 h 3039356"/>
              <a:gd name="connsiteX11" fmla="*/ 465801 w 3045858"/>
              <a:gd name="connsiteY11" fmla="*/ 2737509 h 3039356"/>
              <a:gd name="connsiteX12" fmla="*/ 58114 w 3045858"/>
              <a:gd name="connsiteY12" fmla="*/ 2047900 h 3039356"/>
              <a:gd name="connsiteX13" fmla="*/ 50495 w 3045858"/>
              <a:gd name="connsiteY13" fmla="*/ 1186840 h 3039356"/>
              <a:gd name="connsiteX14" fmla="*/ 818226 w 3045858"/>
              <a:gd name="connsiteY14" fmla="*/ 638569 h 3039356"/>
              <a:gd name="connsiteX0" fmla="*/ 818226 w 3045858"/>
              <a:gd name="connsiteY0" fmla="*/ 641983 h 3042770"/>
              <a:gd name="connsiteX1" fmla="*/ 1818335 w 3045858"/>
              <a:gd name="connsiteY1" fmla="*/ 24395 h 3042770"/>
              <a:gd name="connsiteX2" fmla="*/ 2105408 w 3045858"/>
              <a:gd name="connsiteY2" fmla="*/ 149295 h 3042770"/>
              <a:gd name="connsiteX3" fmla="*/ 2398461 w 3045858"/>
              <a:gd name="connsiteY3" fmla="*/ 375952 h 3042770"/>
              <a:gd name="connsiteX4" fmla="*/ 2807253 w 3045858"/>
              <a:gd name="connsiteY4" fmla="*/ 718400 h 3042770"/>
              <a:gd name="connsiteX5" fmla="*/ 3044351 w 3045858"/>
              <a:gd name="connsiteY5" fmla="*/ 1416900 h 3042770"/>
              <a:gd name="connsiteX6" fmla="*/ 2699099 w 3045858"/>
              <a:gd name="connsiteY6" fmla="*/ 2021045 h 3042770"/>
              <a:gd name="connsiteX7" fmla="*/ 2401760 w 3045858"/>
              <a:gd name="connsiteY7" fmla="*/ 2868297 h 3042770"/>
              <a:gd name="connsiteX8" fmla="*/ 1803145 w 3045858"/>
              <a:gd name="connsiteY8" fmla="*/ 2951781 h 3042770"/>
              <a:gd name="connsiteX9" fmla="*/ 1402358 w 3045858"/>
              <a:gd name="connsiteY9" fmla="*/ 3042757 h 3042770"/>
              <a:gd name="connsiteX10" fmla="*/ 935325 w 3045858"/>
              <a:gd name="connsiteY10" fmla="*/ 2955600 h 3042770"/>
              <a:gd name="connsiteX11" fmla="*/ 465801 w 3045858"/>
              <a:gd name="connsiteY11" fmla="*/ 2740923 h 3042770"/>
              <a:gd name="connsiteX12" fmla="*/ 58114 w 3045858"/>
              <a:gd name="connsiteY12" fmla="*/ 2051314 h 3042770"/>
              <a:gd name="connsiteX13" fmla="*/ 50495 w 3045858"/>
              <a:gd name="connsiteY13" fmla="*/ 1190254 h 3042770"/>
              <a:gd name="connsiteX14" fmla="*/ 818226 w 3045858"/>
              <a:gd name="connsiteY14" fmla="*/ 641983 h 3042770"/>
              <a:gd name="connsiteX0" fmla="*/ 818226 w 3045858"/>
              <a:gd name="connsiteY0" fmla="*/ 666043 h 3066830"/>
              <a:gd name="connsiteX1" fmla="*/ 1481369 w 3045858"/>
              <a:gd name="connsiteY1" fmla="*/ 22117 h 3066830"/>
              <a:gd name="connsiteX2" fmla="*/ 2105408 w 3045858"/>
              <a:gd name="connsiteY2" fmla="*/ 173355 h 3066830"/>
              <a:gd name="connsiteX3" fmla="*/ 2398461 w 3045858"/>
              <a:gd name="connsiteY3" fmla="*/ 400012 h 3066830"/>
              <a:gd name="connsiteX4" fmla="*/ 2807253 w 3045858"/>
              <a:gd name="connsiteY4" fmla="*/ 742460 h 3066830"/>
              <a:gd name="connsiteX5" fmla="*/ 3044351 w 3045858"/>
              <a:gd name="connsiteY5" fmla="*/ 1440960 h 3066830"/>
              <a:gd name="connsiteX6" fmla="*/ 2699099 w 3045858"/>
              <a:gd name="connsiteY6" fmla="*/ 2045105 h 3066830"/>
              <a:gd name="connsiteX7" fmla="*/ 2401760 w 3045858"/>
              <a:gd name="connsiteY7" fmla="*/ 2892357 h 3066830"/>
              <a:gd name="connsiteX8" fmla="*/ 1803145 w 3045858"/>
              <a:gd name="connsiteY8" fmla="*/ 2975841 h 3066830"/>
              <a:gd name="connsiteX9" fmla="*/ 1402358 w 3045858"/>
              <a:gd name="connsiteY9" fmla="*/ 3066817 h 3066830"/>
              <a:gd name="connsiteX10" fmla="*/ 935325 w 3045858"/>
              <a:gd name="connsiteY10" fmla="*/ 2979660 h 3066830"/>
              <a:gd name="connsiteX11" fmla="*/ 465801 w 3045858"/>
              <a:gd name="connsiteY11" fmla="*/ 2764983 h 3066830"/>
              <a:gd name="connsiteX12" fmla="*/ 58114 w 3045858"/>
              <a:gd name="connsiteY12" fmla="*/ 2075374 h 3066830"/>
              <a:gd name="connsiteX13" fmla="*/ 50495 w 3045858"/>
              <a:gd name="connsiteY13" fmla="*/ 1214314 h 3066830"/>
              <a:gd name="connsiteX14" fmla="*/ 818226 w 3045858"/>
              <a:gd name="connsiteY14" fmla="*/ 666043 h 3066830"/>
              <a:gd name="connsiteX0" fmla="*/ 774087 w 3001719"/>
              <a:gd name="connsiteY0" fmla="*/ 666043 h 3066830"/>
              <a:gd name="connsiteX1" fmla="*/ 1437230 w 3001719"/>
              <a:gd name="connsiteY1" fmla="*/ 22117 h 3066830"/>
              <a:gd name="connsiteX2" fmla="*/ 2061269 w 3001719"/>
              <a:gd name="connsiteY2" fmla="*/ 173355 h 3066830"/>
              <a:gd name="connsiteX3" fmla="*/ 2354322 w 3001719"/>
              <a:gd name="connsiteY3" fmla="*/ 400012 h 3066830"/>
              <a:gd name="connsiteX4" fmla="*/ 2763114 w 3001719"/>
              <a:gd name="connsiteY4" fmla="*/ 742460 h 3066830"/>
              <a:gd name="connsiteX5" fmla="*/ 3000212 w 3001719"/>
              <a:gd name="connsiteY5" fmla="*/ 1440960 h 3066830"/>
              <a:gd name="connsiteX6" fmla="*/ 2654960 w 3001719"/>
              <a:gd name="connsiteY6" fmla="*/ 2045105 h 3066830"/>
              <a:gd name="connsiteX7" fmla="*/ 2357621 w 3001719"/>
              <a:gd name="connsiteY7" fmla="*/ 2892357 h 3066830"/>
              <a:gd name="connsiteX8" fmla="*/ 1759006 w 3001719"/>
              <a:gd name="connsiteY8" fmla="*/ 2975841 h 3066830"/>
              <a:gd name="connsiteX9" fmla="*/ 1358219 w 3001719"/>
              <a:gd name="connsiteY9" fmla="*/ 3066817 h 3066830"/>
              <a:gd name="connsiteX10" fmla="*/ 891186 w 3001719"/>
              <a:gd name="connsiteY10" fmla="*/ 2979660 h 3066830"/>
              <a:gd name="connsiteX11" fmla="*/ 421662 w 3001719"/>
              <a:gd name="connsiteY11" fmla="*/ 2764983 h 3066830"/>
              <a:gd name="connsiteX12" fmla="*/ 13975 w 3001719"/>
              <a:gd name="connsiteY12" fmla="*/ 2075374 h 3066830"/>
              <a:gd name="connsiteX13" fmla="*/ 401926 w 3001719"/>
              <a:gd name="connsiteY13" fmla="*/ 1293328 h 3066830"/>
              <a:gd name="connsiteX14" fmla="*/ 774087 w 3001719"/>
              <a:gd name="connsiteY14" fmla="*/ 666043 h 3066830"/>
              <a:gd name="connsiteX0" fmla="*/ 457685 w 2685317"/>
              <a:gd name="connsiteY0" fmla="*/ 666043 h 3066830"/>
              <a:gd name="connsiteX1" fmla="*/ 1120828 w 2685317"/>
              <a:gd name="connsiteY1" fmla="*/ 22117 h 3066830"/>
              <a:gd name="connsiteX2" fmla="*/ 1744867 w 2685317"/>
              <a:gd name="connsiteY2" fmla="*/ 173355 h 3066830"/>
              <a:gd name="connsiteX3" fmla="*/ 2037920 w 2685317"/>
              <a:gd name="connsiteY3" fmla="*/ 400012 h 3066830"/>
              <a:gd name="connsiteX4" fmla="*/ 2446712 w 2685317"/>
              <a:gd name="connsiteY4" fmla="*/ 742460 h 3066830"/>
              <a:gd name="connsiteX5" fmla="*/ 2683810 w 2685317"/>
              <a:gd name="connsiteY5" fmla="*/ 1440960 h 3066830"/>
              <a:gd name="connsiteX6" fmla="*/ 2338558 w 2685317"/>
              <a:gd name="connsiteY6" fmla="*/ 2045105 h 3066830"/>
              <a:gd name="connsiteX7" fmla="*/ 2041219 w 2685317"/>
              <a:gd name="connsiteY7" fmla="*/ 2892357 h 3066830"/>
              <a:gd name="connsiteX8" fmla="*/ 1442604 w 2685317"/>
              <a:gd name="connsiteY8" fmla="*/ 2975841 h 3066830"/>
              <a:gd name="connsiteX9" fmla="*/ 1041817 w 2685317"/>
              <a:gd name="connsiteY9" fmla="*/ 3066817 h 3066830"/>
              <a:gd name="connsiteX10" fmla="*/ 574784 w 2685317"/>
              <a:gd name="connsiteY10" fmla="*/ 2979660 h 3066830"/>
              <a:gd name="connsiteX11" fmla="*/ 105260 w 2685317"/>
              <a:gd name="connsiteY11" fmla="*/ 2764983 h 3066830"/>
              <a:gd name="connsiteX12" fmla="*/ 49190 w 2685317"/>
              <a:gd name="connsiteY12" fmla="*/ 2207064 h 3066830"/>
              <a:gd name="connsiteX13" fmla="*/ 85524 w 2685317"/>
              <a:gd name="connsiteY13" fmla="*/ 1293328 h 3066830"/>
              <a:gd name="connsiteX14" fmla="*/ 457685 w 2685317"/>
              <a:gd name="connsiteY14" fmla="*/ 666043 h 3066830"/>
              <a:gd name="connsiteX0" fmla="*/ 457685 w 2685317"/>
              <a:gd name="connsiteY0" fmla="*/ 666043 h 3066848"/>
              <a:gd name="connsiteX1" fmla="*/ 1120828 w 2685317"/>
              <a:gd name="connsiteY1" fmla="*/ 22117 h 3066848"/>
              <a:gd name="connsiteX2" fmla="*/ 1744867 w 2685317"/>
              <a:gd name="connsiteY2" fmla="*/ 173355 h 3066848"/>
              <a:gd name="connsiteX3" fmla="*/ 2037920 w 2685317"/>
              <a:gd name="connsiteY3" fmla="*/ 400012 h 3066848"/>
              <a:gd name="connsiteX4" fmla="*/ 2446712 w 2685317"/>
              <a:gd name="connsiteY4" fmla="*/ 742460 h 3066848"/>
              <a:gd name="connsiteX5" fmla="*/ 2683810 w 2685317"/>
              <a:gd name="connsiteY5" fmla="*/ 1440960 h 3066848"/>
              <a:gd name="connsiteX6" fmla="*/ 2338558 w 2685317"/>
              <a:gd name="connsiteY6" fmla="*/ 2045105 h 3066848"/>
              <a:gd name="connsiteX7" fmla="*/ 2041219 w 2685317"/>
              <a:gd name="connsiteY7" fmla="*/ 2892357 h 3066848"/>
              <a:gd name="connsiteX8" fmla="*/ 1442604 w 2685317"/>
              <a:gd name="connsiteY8" fmla="*/ 2975841 h 3066848"/>
              <a:gd name="connsiteX9" fmla="*/ 1041817 w 2685317"/>
              <a:gd name="connsiteY9" fmla="*/ 3066817 h 3066848"/>
              <a:gd name="connsiteX10" fmla="*/ 574784 w 2685317"/>
              <a:gd name="connsiteY10" fmla="*/ 2979660 h 3066848"/>
              <a:gd name="connsiteX11" fmla="*/ 332346 w 2685317"/>
              <a:gd name="connsiteY11" fmla="*/ 2589396 h 3066848"/>
              <a:gd name="connsiteX12" fmla="*/ 49190 w 2685317"/>
              <a:gd name="connsiteY12" fmla="*/ 2207064 h 3066848"/>
              <a:gd name="connsiteX13" fmla="*/ 85524 w 2685317"/>
              <a:gd name="connsiteY13" fmla="*/ 1293328 h 3066848"/>
              <a:gd name="connsiteX14" fmla="*/ 457685 w 2685317"/>
              <a:gd name="connsiteY14" fmla="*/ 666043 h 3066848"/>
              <a:gd name="connsiteX0" fmla="*/ 457685 w 2685317"/>
              <a:gd name="connsiteY0" fmla="*/ 666043 h 3078664"/>
              <a:gd name="connsiteX1" fmla="*/ 1120828 w 2685317"/>
              <a:gd name="connsiteY1" fmla="*/ 22117 h 3078664"/>
              <a:gd name="connsiteX2" fmla="*/ 1744867 w 2685317"/>
              <a:gd name="connsiteY2" fmla="*/ 173355 h 3078664"/>
              <a:gd name="connsiteX3" fmla="*/ 2037920 w 2685317"/>
              <a:gd name="connsiteY3" fmla="*/ 400012 h 3078664"/>
              <a:gd name="connsiteX4" fmla="*/ 2446712 w 2685317"/>
              <a:gd name="connsiteY4" fmla="*/ 742460 h 3078664"/>
              <a:gd name="connsiteX5" fmla="*/ 2683810 w 2685317"/>
              <a:gd name="connsiteY5" fmla="*/ 1440960 h 3078664"/>
              <a:gd name="connsiteX6" fmla="*/ 2338558 w 2685317"/>
              <a:gd name="connsiteY6" fmla="*/ 2045105 h 3078664"/>
              <a:gd name="connsiteX7" fmla="*/ 2041219 w 2685317"/>
              <a:gd name="connsiteY7" fmla="*/ 2892357 h 3078664"/>
              <a:gd name="connsiteX8" fmla="*/ 1442604 w 2685317"/>
              <a:gd name="connsiteY8" fmla="*/ 2975841 h 3078664"/>
              <a:gd name="connsiteX9" fmla="*/ 1041817 w 2685317"/>
              <a:gd name="connsiteY9" fmla="*/ 3066817 h 3078664"/>
              <a:gd name="connsiteX10" fmla="*/ 574784 w 2685317"/>
              <a:gd name="connsiteY10" fmla="*/ 2689943 h 3078664"/>
              <a:gd name="connsiteX11" fmla="*/ 332346 w 2685317"/>
              <a:gd name="connsiteY11" fmla="*/ 2589396 h 3078664"/>
              <a:gd name="connsiteX12" fmla="*/ 49190 w 2685317"/>
              <a:gd name="connsiteY12" fmla="*/ 2207064 h 3078664"/>
              <a:gd name="connsiteX13" fmla="*/ 85524 w 2685317"/>
              <a:gd name="connsiteY13" fmla="*/ 1293328 h 3078664"/>
              <a:gd name="connsiteX14" fmla="*/ 457685 w 2685317"/>
              <a:gd name="connsiteY14" fmla="*/ 666043 h 3078664"/>
              <a:gd name="connsiteX0" fmla="*/ 457685 w 2685317"/>
              <a:gd name="connsiteY0" fmla="*/ 666043 h 3005435"/>
              <a:gd name="connsiteX1" fmla="*/ 1120828 w 2685317"/>
              <a:gd name="connsiteY1" fmla="*/ 22117 h 3005435"/>
              <a:gd name="connsiteX2" fmla="*/ 1744867 w 2685317"/>
              <a:gd name="connsiteY2" fmla="*/ 173355 h 3005435"/>
              <a:gd name="connsiteX3" fmla="*/ 2037920 w 2685317"/>
              <a:gd name="connsiteY3" fmla="*/ 400012 h 3005435"/>
              <a:gd name="connsiteX4" fmla="*/ 2446712 w 2685317"/>
              <a:gd name="connsiteY4" fmla="*/ 742460 h 3005435"/>
              <a:gd name="connsiteX5" fmla="*/ 2683810 w 2685317"/>
              <a:gd name="connsiteY5" fmla="*/ 1440960 h 3005435"/>
              <a:gd name="connsiteX6" fmla="*/ 2338558 w 2685317"/>
              <a:gd name="connsiteY6" fmla="*/ 2045105 h 3005435"/>
              <a:gd name="connsiteX7" fmla="*/ 2041219 w 2685317"/>
              <a:gd name="connsiteY7" fmla="*/ 2892357 h 3005435"/>
              <a:gd name="connsiteX8" fmla="*/ 1442604 w 2685317"/>
              <a:gd name="connsiteY8" fmla="*/ 2975841 h 3005435"/>
              <a:gd name="connsiteX9" fmla="*/ 975889 w 2685317"/>
              <a:gd name="connsiteY9" fmla="*/ 2698086 h 3005435"/>
              <a:gd name="connsiteX10" fmla="*/ 574784 w 2685317"/>
              <a:gd name="connsiteY10" fmla="*/ 2689943 h 3005435"/>
              <a:gd name="connsiteX11" fmla="*/ 332346 w 2685317"/>
              <a:gd name="connsiteY11" fmla="*/ 2589396 h 3005435"/>
              <a:gd name="connsiteX12" fmla="*/ 49190 w 2685317"/>
              <a:gd name="connsiteY12" fmla="*/ 2207064 h 3005435"/>
              <a:gd name="connsiteX13" fmla="*/ 85524 w 2685317"/>
              <a:gd name="connsiteY13" fmla="*/ 1293328 h 3005435"/>
              <a:gd name="connsiteX14" fmla="*/ 457685 w 2685317"/>
              <a:gd name="connsiteY14" fmla="*/ 666043 h 3005435"/>
              <a:gd name="connsiteX0" fmla="*/ 457685 w 2685317"/>
              <a:gd name="connsiteY0" fmla="*/ 666043 h 2906937"/>
              <a:gd name="connsiteX1" fmla="*/ 1120828 w 2685317"/>
              <a:gd name="connsiteY1" fmla="*/ 22117 h 2906937"/>
              <a:gd name="connsiteX2" fmla="*/ 1744867 w 2685317"/>
              <a:gd name="connsiteY2" fmla="*/ 173355 h 2906937"/>
              <a:gd name="connsiteX3" fmla="*/ 2037920 w 2685317"/>
              <a:gd name="connsiteY3" fmla="*/ 400012 h 2906937"/>
              <a:gd name="connsiteX4" fmla="*/ 2446712 w 2685317"/>
              <a:gd name="connsiteY4" fmla="*/ 742460 h 2906937"/>
              <a:gd name="connsiteX5" fmla="*/ 2683810 w 2685317"/>
              <a:gd name="connsiteY5" fmla="*/ 1440960 h 2906937"/>
              <a:gd name="connsiteX6" fmla="*/ 2338558 w 2685317"/>
              <a:gd name="connsiteY6" fmla="*/ 2045105 h 2906937"/>
              <a:gd name="connsiteX7" fmla="*/ 2041219 w 2685317"/>
              <a:gd name="connsiteY7" fmla="*/ 2892357 h 2906937"/>
              <a:gd name="connsiteX8" fmla="*/ 1391327 w 2685317"/>
              <a:gd name="connsiteY8" fmla="*/ 2589552 h 2906937"/>
              <a:gd name="connsiteX9" fmla="*/ 975889 w 2685317"/>
              <a:gd name="connsiteY9" fmla="*/ 2698086 h 2906937"/>
              <a:gd name="connsiteX10" fmla="*/ 574784 w 2685317"/>
              <a:gd name="connsiteY10" fmla="*/ 2689943 h 2906937"/>
              <a:gd name="connsiteX11" fmla="*/ 332346 w 2685317"/>
              <a:gd name="connsiteY11" fmla="*/ 2589396 h 2906937"/>
              <a:gd name="connsiteX12" fmla="*/ 49190 w 2685317"/>
              <a:gd name="connsiteY12" fmla="*/ 2207064 h 2906937"/>
              <a:gd name="connsiteX13" fmla="*/ 85524 w 2685317"/>
              <a:gd name="connsiteY13" fmla="*/ 1293328 h 2906937"/>
              <a:gd name="connsiteX14" fmla="*/ 457685 w 2685317"/>
              <a:gd name="connsiteY14" fmla="*/ 666043 h 2906937"/>
              <a:gd name="connsiteX0" fmla="*/ 457685 w 2685317"/>
              <a:gd name="connsiteY0" fmla="*/ 666043 h 2707665"/>
              <a:gd name="connsiteX1" fmla="*/ 1120828 w 2685317"/>
              <a:gd name="connsiteY1" fmla="*/ 22117 h 2707665"/>
              <a:gd name="connsiteX2" fmla="*/ 1744867 w 2685317"/>
              <a:gd name="connsiteY2" fmla="*/ 173355 h 2707665"/>
              <a:gd name="connsiteX3" fmla="*/ 2037920 w 2685317"/>
              <a:gd name="connsiteY3" fmla="*/ 400012 h 2707665"/>
              <a:gd name="connsiteX4" fmla="*/ 2446712 w 2685317"/>
              <a:gd name="connsiteY4" fmla="*/ 742460 h 2707665"/>
              <a:gd name="connsiteX5" fmla="*/ 2683810 w 2685317"/>
              <a:gd name="connsiteY5" fmla="*/ 1440960 h 2707665"/>
              <a:gd name="connsiteX6" fmla="*/ 2338558 w 2685317"/>
              <a:gd name="connsiteY6" fmla="*/ 2045105 h 2707665"/>
              <a:gd name="connsiteX7" fmla="*/ 1938664 w 2685317"/>
              <a:gd name="connsiteY7" fmla="*/ 2418274 h 2707665"/>
              <a:gd name="connsiteX8" fmla="*/ 1391327 w 2685317"/>
              <a:gd name="connsiteY8" fmla="*/ 2589552 h 2707665"/>
              <a:gd name="connsiteX9" fmla="*/ 975889 w 2685317"/>
              <a:gd name="connsiteY9" fmla="*/ 2698086 h 2707665"/>
              <a:gd name="connsiteX10" fmla="*/ 574784 w 2685317"/>
              <a:gd name="connsiteY10" fmla="*/ 2689943 h 2707665"/>
              <a:gd name="connsiteX11" fmla="*/ 332346 w 2685317"/>
              <a:gd name="connsiteY11" fmla="*/ 2589396 h 2707665"/>
              <a:gd name="connsiteX12" fmla="*/ 49190 w 2685317"/>
              <a:gd name="connsiteY12" fmla="*/ 2207064 h 2707665"/>
              <a:gd name="connsiteX13" fmla="*/ 85524 w 2685317"/>
              <a:gd name="connsiteY13" fmla="*/ 1293328 h 2707665"/>
              <a:gd name="connsiteX14" fmla="*/ 457685 w 2685317"/>
              <a:gd name="connsiteY14" fmla="*/ 666043 h 2707665"/>
              <a:gd name="connsiteX0" fmla="*/ 457685 w 2685317"/>
              <a:gd name="connsiteY0" fmla="*/ 662585 h 2704207"/>
              <a:gd name="connsiteX1" fmla="*/ 1120828 w 2685317"/>
              <a:gd name="connsiteY1" fmla="*/ 18659 h 2704207"/>
              <a:gd name="connsiteX2" fmla="*/ 1627584 w 2685317"/>
              <a:gd name="connsiteY2" fmla="*/ 213793 h 2704207"/>
              <a:gd name="connsiteX3" fmla="*/ 2037920 w 2685317"/>
              <a:gd name="connsiteY3" fmla="*/ 396554 h 2704207"/>
              <a:gd name="connsiteX4" fmla="*/ 2446712 w 2685317"/>
              <a:gd name="connsiteY4" fmla="*/ 739002 h 2704207"/>
              <a:gd name="connsiteX5" fmla="*/ 2683810 w 2685317"/>
              <a:gd name="connsiteY5" fmla="*/ 1437502 h 2704207"/>
              <a:gd name="connsiteX6" fmla="*/ 2338558 w 2685317"/>
              <a:gd name="connsiteY6" fmla="*/ 2041647 h 2704207"/>
              <a:gd name="connsiteX7" fmla="*/ 1938664 w 2685317"/>
              <a:gd name="connsiteY7" fmla="*/ 2414816 h 2704207"/>
              <a:gd name="connsiteX8" fmla="*/ 1391327 w 2685317"/>
              <a:gd name="connsiteY8" fmla="*/ 2586094 h 2704207"/>
              <a:gd name="connsiteX9" fmla="*/ 975889 w 2685317"/>
              <a:gd name="connsiteY9" fmla="*/ 2694628 h 2704207"/>
              <a:gd name="connsiteX10" fmla="*/ 574784 w 2685317"/>
              <a:gd name="connsiteY10" fmla="*/ 2686485 h 2704207"/>
              <a:gd name="connsiteX11" fmla="*/ 332346 w 2685317"/>
              <a:gd name="connsiteY11" fmla="*/ 2585938 h 2704207"/>
              <a:gd name="connsiteX12" fmla="*/ 49190 w 2685317"/>
              <a:gd name="connsiteY12" fmla="*/ 2203606 h 2704207"/>
              <a:gd name="connsiteX13" fmla="*/ 85524 w 2685317"/>
              <a:gd name="connsiteY13" fmla="*/ 1289870 h 2704207"/>
              <a:gd name="connsiteX14" fmla="*/ 457685 w 2685317"/>
              <a:gd name="connsiteY14" fmla="*/ 662585 h 2704207"/>
              <a:gd name="connsiteX0" fmla="*/ 457685 w 2685360"/>
              <a:gd name="connsiteY0" fmla="*/ 662864 h 2704486"/>
              <a:gd name="connsiteX1" fmla="*/ 1120828 w 2685360"/>
              <a:gd name="connsiteY1" fmla="*/ 18938 h 2704486"/>
              <a:gd name="connsiteX2" fmla="*/ 1627584 w 2685360"/>
              <a:gd name="connsiteY2" fmla="*/ 214072 h 2704486"/>
              <a:gd name="connsiteX3" fmla="*/ 2010324 w 2685360"/>
              <a:gd name="connsiteY3" fmla="*/ 423171 h 2704486"/>
              <a:gd name="connsiteX4" fmla="*/ 2446712 w 2685360"/>
              <a:gd name="connsiteY4" fmla="*/ 739281 h 2704486"/>
              <a:gd name="connsiteX5" fmla="*/ 2683810 w 2685360"/>
              <a:gd name="connsiteY5" fmla="*/ 1437781 h 2704486"/>
              <a:gd name="connsiteX6" fmla="*/ 2338558 w 2685360"/>
              <a:gd name="connsiteY6" fmla="*/ 2041926 h 2704486"/>
              <a:gd name="connsiteX7" fmla="*/ 1938664 w 2685360"/>
              <a:gd name="connsiteY7" fmla="*/ 2415095 h 2704486"/>
              <a:gd name="connsiteX8" fmla="*/ 1391327 w 2685360"/>
              <a:gd name="connsiteY8" fmla="*/ 2586373 h 2704486"/>
              <a:gd name="connsiteX9" fmla="*/ 975889 w 2685360"/>
              <a:gd name="connsiteY9" fmla="*/ 2694907 h 2704486"/>
              <a:gd name="connsiteX10" fmla="*/ 574784 w 2685360"/>
              <a:gd name="connsiteY10" fmla="*/ 2686764 h 2704486"/>
              <a:gd name="connsiteX11" fmla="*/ 332346 w 2685360"/>
              <a:gd name="connsiteY11" fmla="*/ 2586217 h 2704486"/>
              <a:gd name="connsiteX12" fmla="*/ 49190 w 2685360"/>
              <a:gd name="connsiteY12" fmla="*/ 2203885 h 2704486"/>
              <a:gd name="connsiteX13" fmla="*/ 85524 w 2685360"/>
              <a:gd name="connsiteY13" fmla="*/ 1290149 h 2704486"/>
              <a:gd name="connsiteX14" fmla="*/ 457685 w 2685360"/>
              <a:gd name="connsiteY14" fmla="*/ 662864 h 2704486"/>
              <a:gd name="connsiteX0" fmla="*/ 457685 w 2685360"/>
              <a:gd name="connsiteY0" fmla="*/ 662864 h 2704486"/>
              <a:gd name="connsiteX1" fmla="*/ 1120828 w 2685360"/>
              <a:gd name="connsiteY1" fmla="*/ 18938 h 2704486"/>
              <a:gd name="connsiteX2" fmla="*/ 1627584 w 2685360"/>
              <a:gd name="connsiteY2" fmla="*/ 214072 h 2704486"/>
              <a:gd name="connsiteX3" fmla="*/ 2010324 w 2685360"/>
              <a:gd name="connsiteY3" fmla="*/ 423171 h 2704486"/>
              <a:gd name="connsiteX4" fmla="*/ 2446712 w 2685360"/>
              <a:gd name="connsiteY4" fmla="*/ 739281 h 2704486"/>
              <a:gd name="connsiteX5" fmla="*/ 2683810 w 2685360"/>
              <a:gd name="connsiteY5" fmla="*/ 1437781 h 2704486"/>
              <a:gd name="connsiteX6" fmla="*/ 2338558 w 2685360"/>
              <a:gd name="connsiteY6" fmla="*/ 2041926 h 2704486"/>
              <a:gd name="connsiteX7" fmla="*/ 1938664 w 2685360"/>
              <a:gd name="connsiteY7" fmla="*/ 2415095 h 2704486"/>
              <a:gd name="connsiteX8" fmla="*/ 1391327 w 2685360"/>
              <a:gd name="connsiteY8" fmla="*/ 2586373 h 2704486"/>
              <a:gd name="connsiteX9" fmla="*/ 975889 w 2685360"/>
              <a:gd name="connsiteY9" fmla="*/ 2694907 h 2704486"/>
              <a:gd name="connsiteX10" fmla="*/ 574784 w 2685360"/>
              <a:gd name="connsiteY10" fmla="*/ 2686764 h 2704486"/>
              <a:gd name="connsiteX11" fmla="*/ 332346 w 2685360"/>
              <a:gd name="connsiteY11" fmla="*/ 2586217 h 2704486"/>
              <a:gd name="connsiteX12" fmla="*/ 49190 w 2685360"/>
              <a:gd name="connsiteY12" fmla="*/ 2203885 h 2704486"/>
              <a:gd name="connsiteX13" fmla="*/ 85524 w 2685360"/>
              <a:gd name="connsiteY13" fmla="*/ 1290149 h 2704486"/>
              <a:gd name="connsiteX14" fmla="*/ 457685 w 2685360"/>
              <a:gd name="connsiteY14" fmla="*/ 662864 h 2704486"/>
              <a:gd name="connsiteX0" fmla="*/ 457685 w 2685360"/>
              <a:gd name="connsiteY0" fmla="*/ 502122 h 2543744"/>
              <a:gd name="connsiteX1" fmla="*/ 1065636 w 2685360"/>
              <a:gd name="connsiteY1" fmla="*/ 42562 h 2543744"/>
              <a:gd name="connsiteX2" fmla="*/ 1627584 w 2685360"/>
              <a:gd name="connsiteY2" fmla="*/ 53330 h 2543744"/>
              <a:gd name="connsiteX3" fmla="*/ 2010324 w 2685360"/>
              <a:gd name="connsiteY3" fmla="*/ 262429 h 2543744"/>
              <a:gd name="connsiteX4" fmla="*/ 2446712 w 2685360"/>
              <a:gd name="connsiteY4" fmla="*/ 578539 h 2543744"/>
              <a:gd name="connsiteX5" fmla="*/ 2683810 w 2685360"/>
              <a:gd name="connsiteY5" fmla="*/ 1277039 h 2543744"/>
              <a:gd name="connsiteX6" fmla="*/ 2338558 w 2685360"/>
              <a:gd name="connsiteY6" fmla="*/ 1881184 h 2543744"/>
              <a:gd name="connsiteX7" fmla="*/ 1938664 w 2685360"/>
              <a:gd name="connsiteY7" fmla="*/ 2254353 h 2543744"/>
              <a:gd name="connsiteX8" fmla="*/ 1391327 w 2685360"/>
              <a:gd name="connsiteY8" fmla="*/ 2425631 h 2543744"/>
              <a:gd name="connsiteX9" fmla="*/ 975889 w 2685360"/>
              <a:gd name="connsiteY9" fmla="*/ 2534165 h 2543744"/>
              <a:gd name="connsiteX10" fmla="*/ 574784 w 2685360"/>
              <a:gd name="connsiteY10" fmla="*/ 2526022 h 2543744"/>
              <a:gd name="connsiteX11" fmla="*/ 332346 w 2685360"/>
              <a:gd name="connsiteY11" fmla="*/ 2425475 h 2543744"/>
              <a:gd name="connsiteX12" fmla="*/ 49190 w 2685360"/>
              <a:gd name="connsiteY12" fmla="*/ 2043143 h 2543744"/>
              <a:gd name="connsiteX13" fmla="*/ 85524 w 2685360"/>
              <a:gd name="connsiteY13" fmla="*/ 1129407 h 2543744"/>
              <a:gd name="connsiteX14" fmla="*/ 457685 w 2685360"/>
              <a:gd name="connsiteY14" fmla="*/ 502122 h 2543744"/>
              <a:gd name="connsiteX0" fmla="*/ 457685 w 2685360"/>
              <a:gd name="connsiteY0" fmla="*/ 485777 h 2527399"/>
              <a:gd name="connsiteX1" fmla="*/ 1065636 w 2685360"/>
              <a:gd name="connsiteY1" fmla="*/ 26217 h 2527399"/>
              <a:gd name="connsiteX2" fmla="*/ 1510301 w 2685360"/>
              <a:gd name="connsiteY2" fmla="*/ 115999 h 2527399"/>
              <a:gd name="connsiteX3" fmla="*/ 2010324 w 2685360"/>
              <a:gd name="connsiteY3" fmla="*/ 246084 h 2527399"/>
              <a:gd name="connsiteX4" fmla="*/ 2446712 w 2685360"/>
              <a:gd name="connsiteY4" fmla="*/ 562194 h 2527399"/>
              <a:gd name="connsiteX5" fmla="*/ 2683810 w 2685360"/>
              <a:gd name="connsiteY5" fmla="*/ 1260694 h 2527399"/>
              <a:gd name="connsiteX6" fmla="*/ 2338558 w 2685360"/>
              <a:gd name="connsiteY6" fmla="*/ 1864839 h 2527399"/>
              <a:gd name="connsiteX7" fmla="*/ 1938664 w 2685360"/>
              <a:gd name="connsiteY7" fmla="*/ 2238008 h 2527399"/>
              <a:gd name="connsiteX8" fmla="*/ 1391327 w 2685360"/>
              <a:gd name="connsiteY8" fmla="*/ 2409286 h 2527399"/>
              <a:gd name="connsiteX9" fmla="*/ 975889 w 2685360"/>
              <a:gd name="connsiteY9" fmla="*/ 2517820 h 2527399"/>
              <a:gd name="connsiteX10" fmla="*/ 574784 w 2685360"/>
              <a:gd name="connsiteY10" fmla="*/ 2509677 h 2527399"/>
              <a:gd name="connsiteX11" fmla="*/ 332346 w 2685360"/>
              <a:gd name="connsiteY11" fmla="*/ 2409130 h 2527399"/>
              <a:gd name="connsiteX12" fmla="*/ 49190 w 2685360"/>
              <a:gd name="connsiteY12" fmla="*/ 2026798 h 2527399"/>
              <a:gd name="connsiteX13" fmla="*/ 85524 w 2685360"/>
              <a:gd name="connsiteY13" fmla="*/ 1113062 h 2527399"/>
              <a:gd name="connsiteX14" fmla="*/ 457685 w 2685360"/>
              <a:gd name="connsiteY14" fmla="*/ 485777 h 2527399"/>
              <a:gd name="connsiteX0" fmla="*/ 457685 w 2685360"/>
              <a:gd name="connsiteY0" fmla="*/ 406984 h 2448606"/>
              <a:gd name="connsiteX1" fmla="*/ 982848 w 2685360"/>
              <a:gd name="connsiteY1" fmla="*/ 43997 h 2448606"/>
              <a:gd name="connsiteX2" fmla="*/ 1510301 w 2685360"/>
              <a:gd name="connsiteY2" fmla="*/ 37206 h 2448606"/>
              <a:gd name="connsiteX3" fmla="*/ 2010324 w 2685360"/>
              <a:gd name="connsiteY3" fmla="*/ 167291 h 2448606"/>
              <a:gd name="connsiteX4" fmla="*/ 2446712 w 2685360"/>
              <a:gd name="connsiteY4" fmla="*/ 483401 h 2448606"/>
              <a:gd name="connsiteX5" fmla="*/ 2683810 w 2685360"/>
              <a:gd name="connsiteY5" fmla="*/ 1181901 h 2448606"/>
              <a:gd name="connsiteX6" fmla="*/ 2338558 w 2685360"/>
              <a:gd name="connsiteY6" fmla="*/ 1786046 h 2448606"/>
              <a:gd name="connsiteX7" fmla="*/ 1938664 w 2685360"/>
              <a:gd name="connsiteY7" fmla="*/ 2159215 h 2448606"/>
              <a:gd name="connsiteX8" fmla="*/ 1391327 w 2685360"/>
              <a:gd name="connsiteY8" fmla="*/ 2330493 h 2448606"/>
              <a:gd name="connsiteX9" fmla="*/ 975889 w 2685360"/>
              <a:gd name="connsiteY9" fmla="*/ 2439027 h 2448606"/>
              <a:gd name="connsiteX10" fmla="*/ 574784 w 2685360"/>
              <a:gd name="connsiteY10" fmla="*/ 2430884 h 2448606"/>
              <a:gd name="connsiteX11" fmla="*/ 332346 w 2685360"/>
              <a:gd name="connsiteY11" fmla="*/ 2330337 h 2448606"/>
              <a:gd name="connsiteX12" fmla="*/ 49190 w 2685360"/>
              <a:gd name="connsiteY12" fmla="*/ 1948005 h 2448606"/>
              <a:gd name="connsiteX13" fmla="*/ 85524 w 2685360"/>
              <a:gd name="connsiteY13" fmla="*/ 1034269 h 2448606"/>
              <a:gd name="connsiteX14" fmla="*/ 457685 w 2685360"/>
              <a:gd name="connsiteY14" fmla="*/ 406984 h 2448606"/>
              <a:gd name="connsiteX0" fmla="*/ 443310 w 2684783"/>
              <a:gd name="connsiteY0" fmla="*/ 468439 h 2448606"/>
              <a:gd name="connsiteX1" fmla="*/ 982271 w 2684783"/>
              <a:gd name="connsiteY1" fmla="*/ 43997 h 2448606"/>
              <a:gd name="connsiteX2" fmla="*/ 1509724 w 2684783"/>
              <a:gd name="connsiteY2" fmla="*/ 37206 h 2448606"/>
              <a:gd name="connsiteX3" fmla="*/ 2009747 w 2684783"/>
              <a:gd name="connsiteY3" fmla="*/ 167291 h 2448606"/>
              <a:gd name="connsiteX4" fmla="*/ 2446135 w 2684783"/>
              <a:gd name="connsiteY4" fmla="*/ 483401 h 2448606"/>
              <a:gd name="connsiteX5" fmla="*/ 2683233 w 2684783"/>
              <a:gd name="connsiteY5" fmla="*/ 1181901 h 2448606"/>
              <a:gd name="connsiteX6" fmla="*/ 2337981 w 2684783"/>
              <a:gd name="connsiteY6" fmla="*/ 1786046 h 2448606"/>
              <a:gd name="connsiteX7" fmla="*/ 1938087 w 2684783"/>
              <a:gd name="connsiteY7" fmla="*/ 2159215 h 2448606"/>
              <a:gd name="connsiteX8" fmla="*/ 1390750 w 2684783"/>
              <a:gd name="connsiteY8" fmla="*/ 2330493 h 2448606"/>
              <a:gd name="connsiteX9" fmla="*/ 975312 w 2684783"/>
              <a:gd name="connsiteY9" fmla="*/ 2439027 h 2448606"/>
              <a:gd name="connsiteX10" fmla="*/ 574207 w 2684783"/>
              <a:gd name="connsiteY10" fmla="*/ 2430884 h 2448606"/>
              <a:gd name="connsiteX11" fmla="*/ 331769 w 2684783"/>
              <a:gd name="connsiteY11" fmla="*/ 2330337 h 2448606"/>
              <a:gd name="connsiteX12" fmla="*/ 48613 w 2684783"/>
              <a:gd name="connsiteY12" fmla="*/ 1948005 h 2448606"/>
              <a:gd name="connsiteX13" fmla="*/ 84947 w 2684783"/>
              <a:gd name="connsiteY13" fmla="*/ 1034269 h 2448606"/>
              <a:gd name="connsiteX14" fmla="*/ 443310 w 2684783"/>
              <a:gd name="connsiteY14" fmla="*/ 468439 h 2448606"/>
              <a:gd name="connsiteX0" fmla="*/ 443310 w 2684783"/>
              <a:gd name="connsiteY0" fmla="*/ 436663 h 2416830"/>
              <a:gd name="connsiteX1" fmla="*/ 1099554 w 2684783"/>
              <a:gd name="connsiteY1" fmla="*/ 73676 h 2416830"/>
              <a:gd name="connsiteX2" fmla="*/ 1509724 w 2684783"/>
              <a:gd name="connsiteY2" fmla="*/ 5430 h 2416830"/>
              <a:gd name="connsiteX3" fmla="*/ 2009747 w 2684783"/>
              <a:gd name="connsiteY3" fmla="*/ 135515 h 2416830"/>
              <a:gd name="connsiteX4" fmla="*/ 2446135 w 2684783"/>
              <a:gd name="connsiteY4" fmla="*/ 451625 h 2416830"/>
              <a:gd name="connsiteX5" fmla="*/ 2683233 w 2684783"/>
              <a:gd name="connsiteY5" fmla="*/ 1150125 h 2416830"/>
              <a:gd name="connsiteX6" fmla="*/ 2337981 w 2684783"/>
              <a:gd name="connsiteY6" fmla="*/ 1754270 h 2416830"/>
              <a:gd name="connsiteX7" fmla="*/ 1938087 w 2684783"/>
              <a:gd name="connsiteY7" fmla="*/ 2127439 h 2416830"/>
              <a:gd name="connsiteX8" fmla="*/ 1390750 w 2684783"/>
              <a:gd name="connsiteY8" fmla="*/ 2298717 h 2416830"/>
              <a:gd name="connsiteX9" fmla="*/ 975312 w 2684783"/>
              <a:gd name="connsiteY9" fmla="*/ 2407251 h 2416830"/>
              <a:gd name="connsiteX10" fmla="*/ 574207 w 2684783"/>
              <a:gd name="connsiteY10" fmla="*/ 2399108 h 2416830"/>
              <a:gd name="connsiteX11" fmla="*/ 331769 w 2684783"/>
              <a:gd name="connsiteY11" fmla="*/ 2298561 h 2416830"/>
              <a:gd name="connsiteX12" fmla="*/ 48613 w 2684783"/>
              <a:gd name="connsiteY12" fmla="*/ 1916229 h 2416830"/>
              <a:gd name="connsiteX13" fmla="*/ 84947 w 2684783"/>
              <a:gd name="connsiteY13" fmla="*/ 1002493 h 2416830"/>
              <a:gd name="connsiteX14" fmla="*/ 443310 w 2684783"/>
              <a:gd name="connsiteY14" fmla="*/ 436663 h 2416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84783" h="2416830">
                <a:moveTo>
                  <a:pt x="443310" y="436663"/>
                </a:moveTo>
                <a:cubicBezTo>
                  <a:pt x="612411" y="281860"/>
                  <a:pt x="463346" y="55896"/>
                  <a:pt x="1099554" y="73676"/>
                </a:cubicBezTo>
                <a:cubicBezTo>
                  <a:pt x="1588819" y="-8936"/>
                  <a:pt x="1358025" y="-4877"/>
                  <a:pt x="1509724" y="5430"/>
                </a:cubicBezTo>
                <a:cubicBezTo>
                  <a:pt x="1661423" y="15737"/>
                  <a:pt x="1853679" y="61149"/>
                  <a:pt x="2009747" y="135515"/>
                </a:cubicBezTo>
                <a:cubicBezTo>
                  <a:pt x="2165815" y="209881"/>
                  <a:pt x="2333887" y="282523"/>
                  <a:pt x="2446135" y="451625"/>
                </a:cubicBezTo>
                <a:cubicBezTo>
                  <a:pt x="2558383" y="620727"/>
                  <a:pt x="2701259" y="933018"/>
                  <a:pt x="2683233" y="1150125"/>
                </a:cubicBezTo>
                <a:cubicBezTo>
                  <a:pt x="2665207" y="1367232"/>
                  <a:pt x="2462172" y="1591384"/>
                  <a:pt x="2337981" y="1754270"/>
                </a:cubicBezTo>
                <a:cubicBezTo>
                  <a:pt x="2213790" y="1917156"/>
                  <a:pt x="2095959" y="2036698"/>
                  <a:pt x="1938087" y="2127439"/>
                </a:cubicBezTo>
                <a:cubicBezTo>
                  <a:pt x="1780215" y="2218180"/>
                  <a:pt x="1551212" y="2252082"/>
                  <a:pt x="1390750" y="2298717"/>
                </a:cubicBezTo>
                <a:cubicBezTo>
                  <a:pt x="1230288" y="2345352"/>
                  <a:pt x="1111402" y="2390519"/>
                  <a:pt x="975312" y="2407251"/>
                </a:cubicBezTo>
                <a:cubicBezTo>
                  <a:pt x="839222" y="2423983"/>
                  <a:pt x="681464" y="2417223"/>
                  <a:pt x="574207" y="2399108"/>
                </a:cubicBezTo>
                <a:cubicBezTo>
                  <a:pt x="466950" y="2380993"/>
                  <a:pt x="419368" y="2379041"/>
                  <a:pt x="331769" y="2298561"/>
                </a:cubicBezTo>
                <a:cubicBezTo>
                  <a:pt x="244170" y="2218081"/>
                  <a:pt x="145771" y="2022274"/>
                  <a:pt x="48613" y="1916229"/>
                </a:cubicBezTo>
                <a:cubicBezTo>
                  <a:pt x="-48545" y="1810184"/>
                  <a:pt x="19164" y="1249087"/>
                  <a:pt x="84947" y="1002493"/>
                </a:cubicBezTo>
                <a:cubicBezTo>
                  <a:pt x="150730" y="755899"/>
                  <a:pt x="274209" y="591466"/>
                  <a:pt x="443310" y="436663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003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6" name="Группа 75"/>
          <p:cNvGrpSpPr/>
          <p:nvPr/>
        </p:nvGrpSpPr>
        <p:grpSpPr>
          <a:xfrm>
            <a:off x="1222131" y="2377214"/>
            <a:ext cx="1231107" cy="480264"/>
            <a:chOff x="1164981" y="2281699"/>
            <a:chExt cx="1231107" cy="480264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170093" y="2566250"/>
              <a:ext cx="1225995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H="1">
              <a:off x="1170093" y="2567762"/>
              <a:ext cx="137241" cy="846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H="1">
              <a:off x="1164981" y="2577280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H="1">
              <a:off x="1302222" y="2577280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H="1">
              <a:off x="1439463" y="2573103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H="1">
              <a:off x="1573900" y="2573103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H="1">
              <a:off x="1709077" y="2567762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H="1">
              <a:off x="1847124" y="2577280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H="1">
              <a:off x="1984365" y="2572517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flipH="1">
              <a:off x="2121606" y="2572517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1573900" y="2299471"/>
              <a:ext cx="162959" cy="21908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7" idx="5"/>
              <a:endCxn id="28" idx="5"/>
            </p:cNvCxnSpPr>
            <p:nvPr/>
          </p:nvCxnSpPr>
          <p:spPr>
            <a:xfrm>
              <a:off x="1873435" y="2281699"/>
              <a:ext cx="241442" cy="36143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Овал 26"/>
            <p:cNvSpPr/>
            <p:nvPr/>
          </p:nvSpPr>
          <p:spPr>
            <a:xfrm>
              <a:off x="1434286" y="2473623"/>
              <a:ext cx="196818" cy="181860"/>
            </a:xfrm>
            <a:prstGeom prst="ellipse">
              <a:avLst/>
            </a:prstGeom>
            <a:ln w="38100"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003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1946882" y="2487904"/>
              <a:ext cx="196818" cy="181860"/>
            </a:xfrm>
            <a:prstGeom prst="ellipse">
              <a:avLst/>
            </a:prstGeom>
            <a:ln w="38100"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003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5" name="Прямая соединительная линия 54"/>
            <p:cNvCxnSpPr/>
            <p:nvPr/>
          </p:nvCxnSpPr>
          <p:spPr>
            <a:xfrm flipH="1">
              <a:off x="2258847" y="2677266"/>
              <a:ext cx="137241" cy="846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9" name="Прямая соединительная линия 58"/>
          <p:cNvCxnSpPr>
            <a:stCxn id="7" idx="7"/>
          </p:cNvCxnSpPr>
          <p:nvPr/>
        </p:nvCxnSpPr>
        <p:spPr>
          <a:xfrm flipV="1">
            <a:off x="1930585" y="1498865"/>
            <a:ext cx="1371415" cy="74975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1771235" y="2221987"/>
            <a:ext cx="186690" cy="18186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 flipH="1" flipV="1">
            <a:off x="2607245" y="182856"/>
            <a:ext cx="653753" cy="1235618"/>
          </a:xfrm>
          <a:prstGeom prst="line">
            <a:avLst/>
          </a:prstGeom>
          <a:ln w="57150">
            <a:solidFill>
              <a:srgbClr val="0000FF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2544667" y="59796"/>
            <a:ext cx="1523277" cy="2865148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Прямоугольник 93"/>
          <p:cNvSpPr/>
          <p:nvPr/>
        </p:nvSpPr>
        <p:spPr>
          <a:xfrm>
            <a:off x="3597779" y="3055000"/>
            <a:ext cx="539382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FF0000"/>
                </a:solidFill>
              </a:rPr>
              <a:t>Момент силы относительно точки </a:t>
            </a:r>
            <a:r>
              <a:rPr lang="en-US" sz="2400" dirty="0">
                <a:solidFill>
                  <a:prstClr val="black"/>
                </a:solidFill>
              </a:rPr>
              <a:t>- </a:t>
            </a:r>
            <a:r>
              <a:rPr lang="ru-RU" sz="2400" dirty="0">
                <a:solidFill>
                  <a:prstClr val="black"/>
                </a:solidFill>
              </a:rPr>
              <a:t>это  </a:t>
            </a:r>
            <a:endParaRPr lang="ru-RU" sz="2400" b="1" i="1" dirty="0">
              <a:solidFill>
                <a:prstClr val="black"/>
              </a:solidFill>
            </a:endParaRPr>
          </a:p>
        </p:txBody>
      </p:sp>
      <p:sp>
        <p:nvSpPr>
          <p:cNvPr id="95" name="Половина рамки 94"/>
          <p:cNvSpPr/>
          <p:nvPr/>
        </p:nvSpPr>
        <p:spPr>
          <a:xfrm rot="19777363">
            <a:off x="2806886" y="1185924"/>
            <a:ext cx="357534" cy="403642"/>
          </a:xfrm>
          <a:prstGeom prst="halfFrame">
            <a:avLst>
              <a:gd name="adj1" fmla="val 0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4213077" y="226691"/>
            <a:ext cx="4778524" cy="830997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1001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</a:rPr>
              <a:t>Сила, </a:t>
            </a:r>
            <a:r>
              <a:rPr lang="ru-RU" sz="2400" b="1" dirty="0">
                <a:solidFill>
                  <a:prstClr val="black"/>
                </a:solidFill>
              </a:rPr>
              <a:t>не проходящая </a:t>
            </a:r>
            <a:r>
              <a:rPr lang="ru-RU" sz="2400" dirty="0">
                <a:solidFill>
                  <a:prstClr val="black"/>
                </a:solidFill>
              </a:rPr>
              <a:t>через точку крепления тела, </a:t>
            </a:r>
            <a:r>
              <a:rPr lang="ru-RU" sz="2400" dirty="0" smtClean="0">
                <a:solidFill>
                  <a:prstClr val="black"/>
                </a:solidFill>
              </a:rPr>
              <a:t>вызывает </a:t>
            </a:r>
            <a:endParaRPr lang="en-US" sz="2400" dirty="0" smtClean="0">
              <a:solidFill>
                <a:prstClr val="black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164443" y="4611147"/>
            <a:ext cx="2007584" cy="203132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/>
              <a:t>Плечо </a:t>
            </a:r>
            <a:r>
              <a:rPr lang="ru-RU" b="1" i="1" dirty="0" smtClean="0"/>
              <a:t>силы (а) </a:t>
            </a:r>
            <a:r>
              <a:rPr lang="ru-RU" dirty="0"/>
              <a:t>– это </a:t>
            </a:r>
            <a:r>
              <a:rPr lang="ru-RU" dirty="0" smtClean="0"/>
              <a:t>перпендикуляр</a:t>
            </a:r>
            <a:r>
              <a:rPr lang="ru-RU" dirty="0"/>
              <a:t>, опущенный из </a:t>
            </a:r>
            <a:r>
              <a:rPr lang="ru-RU" dirty="0" smtClean="0"/>
              <a:t>точки крепления </a:t>
            </a:r>
            <a:r>
              <a:rPr lang="ru-RU" dirty="0"/>
              <a:t>на линию </a:t>
            </a:r>
            <a:r>
              <a:rPr lang="ru-RU" dirty="0" smtClean="0"/>
              <a:t>действия </a:t>
            </a:r>
            <a:r>
              <a:rPr lang="ru-RU" dirty="0"/>
              <a:t>силы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2336847" y="4514705"/>
            <a:ext cx="3613933" cy="523220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r"/>
            <a:r>
              <a:rPr lang="ru-RU" sz="2800" dirty="0" smtClean="0"/>
              <a:t>Обозначается момент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Прямоугольник 100"/>
              <p:cNvSpPr/>
              <p:nvPr/>
            </p:nvSpPr>
            <p:spPr>
              <a:xfrm>
                <a:off x="6181407" y="4488574"/>
                <a:ext cx="2846379" cy="57547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dirty="0" smtClean="0">
                          <a:solidFill>
                            <a:prstClr val="black"/>
                          </a:solidFill>
                          <a:latin typeface="Cambria Math"/>
                        </a:rPr>
                        <m:t>𝒎</m:t>
                      </m:r>
                      <m:r>
                        <a:rPr lang="en-US" sz="2800" b="1" i="1" baseline="-25000" dirty="0" smtClean="0">
                          <a:solidFill>
                            <a:prstClr val="black"/>
                          </a:solidFill>
                          <a:latin typeface="Cambria Math"/>
                        </a:rPr>
                        <m:t>𝑨</m:t>
                      </m:r>
                      <m:r>
                        <a:rPr lang="en-US" sz="2800" b="1" i="1" dirty="0" smtClean="0">
                          <a:solidFill>
                            <a:prstClr val="black"/>
                          </a:solidFill>
                          <a:latin typeface="Cambria Math"/>
                        </a:rPr>
                        <m:t>(</m:t>
                      </m:r>
                      <m:acc>
                        <m:accPr>
                          <m:chr m:val="⃗"/>
                          <m:ctrlPr>
                            <a:rPr lang="en-US" sz="2800" b="1" i="1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b="1" i="1" dirty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𝑭</m:t>
                          </m:r>
                        </m:e>
                      </m:acc>
                      <m:r>
                        <a:rPr lang="en-US" sz="2800" b="1" i="1" dirty="0" smtClean="0">
                          <a:solidFill>
                            <a:prstClr val="black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1" name="Прямоугольник 10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1407" y="4488574"/>
                <a:ext cx="2846379" cy="57547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" name="Прямоугольник 101"/>
          <p:cNvSpPr/>
          <p:nvPr/>
        </p:nvSpPr>
        <p:spPr>
          <a:xfrm>
            <a:off x="2315997" y="6157365"/>
            <a:ext cx="3613933" cy="523220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r"/>
            <a:r>
              <a:rPr lang="ru-RU" sz="2800" dirty="0"/>
              <a:t>Единица измерения </a:t>
            </a:r>
            <a:r>
              <a:rPr lang="en-US" sz="2800" dirty="0"/>
              <a:t> 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Прямоугольник 102"/>
              <p:cNvSpPr/>
              <p:nvPr/>
            </p:nvSpPr>
            <p:spPr>
              <a:xfrm>
                <a:off x="6145218" y="6113955"/>
                <a:ext cx="2846379" cy="61222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lIns="0" tIns="46800" rIns="0" bIns="46800">
                <a:spAutoFit/>
              </a:bodyPr>
              <a:lstStyle/>
              <a:p>
                <a:pPr algn="ctr"/>
                <a:r>
                  <a:rPr lang="ru-RU" sz="2800" b="1" dirty="0" smtClean="0">
                    <a:solidFill>
                      <a:prstClr val="black"/>
                    </a:solidFill>
                  </a:rPr>
                  <a:t>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800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800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𝑨</m:t>
                        </m:r>
                      </m:sub>
                    </m:sSub>
                    <m:d>
                      <m:dPr>
                        <m:ctrlPr>
                          <a:rPr lang="ru-RU" sz="2800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ru-RU" sz="2800" b="1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ru-RU" sz="2800" b="1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𝑭</m:t>
                            </m:r>
                          </m:e>
                        </m:acc>
                      </m:e>
                    </m:d>
                  </m:oMath>
                </a14:m>
                <a:r>
                  <a:rPr lang="ru-RU" sz="2800" b="1" dirty="0">
                    <a:solidFill>
                      <a:prstClr val="black"/>
                    </a:solidFill>
                  </a:rPr>
                  <a:t>] </a:t>
                </a:r>
                <a:r>
                  <a:rPr lang="ru-RU" sz="2800" b="1" dirty="0" smtClean="0">
                    <a:solidFill>
                      <a:prstClr val="black"/>
                    </a:solidFill>
                  </a:rPr>
                  <a:t>=</a:t>
                </a:r>
                <a:r>
                  <a:rPr lang="en-US" sz="2800" b="1" dirty="0" smtClean="0">
                    <a:solidFill>
                      <a:prstClr val="black"/>
                    </a:solidFill>
                  </a:rPr>
                  <a:t> </a:t>
                </a:r>
                <a:r>
                  <a:rPr lang="ru-RU" sz="2800" b="1" dirty="0" smtClean="0">
                    <a:solidFill>
                      <a:prstClr val="black"/>
                    </a:solidFill>
                  </a:rPr>
                  <a:t>Н·м</a:t>
                </a:r>
                <a:endParaRPr lang="ru-RU" sz="28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03" name="Прямоугольник 10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5218" y="6113955"/>
                <a:ext cx="2846379" cy="612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Прямоугольник 105"/>
              <p:cNvSpPr/>
              <p:nvPr/>
            </p:nvSpPr>
            <p:spPr>
              <a:xfrm>
                <a:off x="3013022" y="182856"/>
                <a:ext cx="457831" cy="713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600" b="1" i="1" dirty="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3600" b="1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106" name="Прямоугольник 10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3022" y="182856"/>
                <a:ext cx="457831" cy="71365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Прямоугольник 106"/>
              <p:cNvSpPr/>
              <p:nvPr/>
            </p:nvSpPr>
            <p:spPr>
              <a:xfrm>
                <a:off x="1596798" y="1700492"/>
                <a:ext cx="457831" cy="55399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dirty="0" smtClean="0">
                          <a:solidFill>
                            <a:srgbClr val="0000FF"/>
                          </a:solidFill>
                          <a:latin typeface="Cambria Math"/>
                          <a:ea typeface="+mj-ea"/>
                          <a:cs typeface="+mj-cs"/>
                        </a:rPr>
                        <m:t>𝑨</m:t>
                      </m:r>
                    </m:oMath>
                  </m:oMathPara>
                </a14:m>
                <a:endParaRPr lang="ru-RU" b="1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107" name="Прямоугольник 10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6798" y="1700492"/>
                <a:ext cx="457831" cy="5539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Прямоугольник 108"/>
              <p:cNvSpPr/>
              <p:nvPr/>
            </p:nvSpPr>
            <p:spPr>
              <a:xfrm>
                <a:off x="2200850" y="1441094"/>
                <a:ext cx="457831" cy="55399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dirty="0" smtClean="0">
                          <a:solidFill>
                            <a:srgbClr val="00B050"/>
                          </a:solidFill>
                          <a:latin typeface="Cambria Math"/>
                          <a:ea typeface="+mj-ea"/>
                          <a:cs typeface="+mj-cs"/>
                        </a:rPr>
                        <m:t>𝒂</m:t>
                      </m:r>
                    </m:oMath>
                  </m:oMathPara>
                </a14:m>
                <a:endParaRPr lang="ru-RU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09" name="Прямоугольник 10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0850" y="1441094"/>
                <a:ext cx="457831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Прямоугольник 110"/>
              <p:cNvSpPr/>
              <p:nvPr/>
            </p:nvSpPr>
            <p:spPr>
              <a:xfrm>
                <a:off x="6147668" y="6117152"/>
                <a:ext cx="2846379" cy="61222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lIns="0" tIns="46800" rIns="0" bIns="46800">
                <a:spAutoFit/>
              </a:bodyPr>
              <a:lstStyle/>
              <a:p>
                <a:pPr algn="ctr"/>
                <a:r>
                  <a:rPr lang="ru-RU" sz="2800" b="1" dirty="0" smtClean="0">
                    <a:solidFill>
                      <a:prstClr val="black"/>
                    </a:solidFill>
                  </a:rPr>
                  <a:t>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𝑴</m:t>
                        </m:r>
                      </m:e>
                      <m:sub>
                        <m:r>
                          <a:rPr lang="en-US" sz="2800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𝑨</m:t>
                        </m:r>
                      </m:sub>
                    </m:sSub>
                    <m:d>
                      <m:dPr>
                        <m:ctrlPr>
                          <a:rPr lang="ru-RU" sz="2800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ru-RU" sz="2800" b="1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ru-RU" sz="2800" b="1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𝑭</m:t>
                            </m:r>
                          </m:e>
                        </m:acc>
                      </m:e>
                    </m:d>
                  </m:oMath>
                </a14:m>
                <a:r>
                  <a:rPr lang="ru-RU" sz="2800" b="1" dirty="0">
                    <a:solidFill>
                      <a:prstClr val="black"/>
                    </a:solidFill>
                  </a:rPr>
                  <a:t>] </a:t>
                </a:r>
                <a:r>
                  <a:rPr lang="ru-RU" sz="2800" b="1" dirty="0" smtClean="0">
                    <a:solidFill>
                      <a:prstClr val="black"/>
                    </a:solidFill>
                  </a:rPr>
                  <a:t>=</a:t>
                </a:r>
                <a:r>
                  <a:rPr lang="en-US" sz="2800" b="1" dirty="0" smtClean="0">
                    <a:solidFill>
                      <a:prstClr val="black"/>
                    </a:solidFill>
                  </a:rPr>
                  <a:t> </a:t>
                </a:r>
                <a:r>
                  <a:rPr lang="ru-RU" sz="2800" b="1" dirty="0" smtClean="0">
                    <a:solidFill>
                      <a:prstClr val="black"/>
                    </a:solidFill>
                  </a:rPr>
                  <a:t>кН·м</a:t>
                </a:r>
                <a:endParaRPr lang="ru-RU" sz="28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11" name="Прямоугольник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7668" y="6117152"/>
                <a:ext cx="2846379" cy="61222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" name="Прямоугольник 111"/>
          <p:cNvSpPr/>
          <p:nvPr/>
        </p:nvSpPr>
        <p:spPr>
          <a:xfrm>
            <a:off x="4213077" y="1006452"/>
            <a:ext cx="4778520" cy="830997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1001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</a:rPr>
              <a:t>вращение тела относительно точки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крепления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3597779" y="3439751"/>
            <a:ext cx="5393818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</a:rPr>
              <a:t>произведение </a:t>
            </a:r>
            <a:endParaRPr lang="en-US" sz="2400" dirty="0">
              <a:solidFill>
                <a:prstClr val="black"/>
              </a:solidFill>
            </a:endParaRP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модуля силы </a:t>
            </a:r>
            <a:r>
              <a:rPr lang="en-US" sz="2400" b="1" i="1" dirty="0">
                <a:solidFill>
                  <a:prstClr val="black"/>
                </a:solidFill>
              </a:rPr>
              <a:t>F</a:t>
            </a:r>
            <a:r>
              <a:rPr lang="en-US" sz="2400" i="1" dirty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на плечо силы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b="1" i="1" dirty="0">
                <a:solidFill>
                  <a:prstClr val="black"/>
                </a:solidFill>
              </a:rPr>
              <a:t>a</a:t>
            </a:r>
            <a:endParaRPr lang="ru-RU" sz="14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Прямоугольник 113"/>
              <p:cNvSpPr/>
              <p:nvPr/>
            </p:nvSpPr>
            <p:spPr>
              <a:xfrm>
                <a:off x="4390827" y="5200622"/>
                <a:ext cx="3508781" cy="758028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𝑴</m:t>
                          </m:r>
                        </m:e>
                        <m:sub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𝑨</m:t>
                          </m:r>
                        </m:sub>
                      </m:sSub>
                      <m:d>
                        <m:dPr>
                          <m:ctrlPr>
                            <a:rPr lang="ru-RU" sz="36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sz="3600" b="1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ru-RU" sz="3600" b="1" i="1" dirty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𝑭</m:t>
                              </m:r>
                            </m:e>
                          </m:acc>
                        </m:e>
                      </m:d>
                      <m:r>
                        <a:rPr lang="en-US" sz="3600" b="1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=±</m:t>
                      </m:r>
                      <m:r>
                        <a:rPr lang="en-US" sz="3600" b="1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𝑭</m:t>
                      </m:r>
                      <m:r>
                        <a:rPr lang="en-US" sz="3600" b="1" i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3600" b="1" i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𝒂</m:t>
                      </m:r>
                    </m:oMath>
                  </m:oMathPara>
                </a14:m>
                <a:endParaRPr lang="ru-RU" sz="3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4" name="Прямоугольник 1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0827" y="5200622"/>
                <a:ext cx="3508781" cy="75802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Прямоугольник 99"/>
              <p:cNvSpPr/>
              <p:nvPr/>
            </p:nvSpPr>
            <p:spPr>
              <a:xfrm>
                <a:off x="6166068" y="4488575"/>
                <a:ext cx="2846380" cy="575479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dirty="0" smtClean="0">
                          <a:solidFill>
                            <a:prstClr val="black"/>
                          </a:solidFill>
                          <a:latin typeface="Cambria Math"/>
                        </a:rPr>
                        <m:t>𝑴</m:t>
                      </m:r>
                      <m:r>
                        <a:rPr lang="en-US" sz="2800" b="1" i="1" baseline="-25000" dirty="0" smtClean="0">
                          <a:solidFill>
                            <a:prstClr val="black"/>
                          </a:solidFill>
                          <a:latin typeface="Cambria Math"/>
                        </a:rPr>
                        <m:t>𝑨</m:t>
                      </m:r>
                      <m:r>
                        <a:rPr lang="ru-RU" sz="2800" b="1" i="1" dirty="0">
                          <a:solidFill>
                            <a:prstClr val="black"/>
                          </a:solidFill>
                          <a:latin typeface="Cambria Math"/>
                        </a:rPr>
                        <m:t> (</m:t>
                      </m:r>
                      <m:acc>
                        <m:accPr>
                          <m:chr m:val="⃗"/>
                          <m:ctrlPr>
                            <a:rPr lang="ru-RU" sz="28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ru-RU" sz="2800" b="1" i="1" dirty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𝑭</m:t>
                          </m:r>
                        </m:e>
                      </m:acc>
                      <m:r>
                        <a:rPr lang="ru-RU" sz="2800" b="1" i="1" dirty="0">
                          <a:solidFill>
                            <a:prstClr val="black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28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00" name="Прямоугольник 9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6068" y="4488575"/>
                <a:ext cx="2846380" cy="57547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524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2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0" presetClass="pat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0.03368 0.08865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4" y="442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10000" fill="remove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6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05" grpId="0" animBg="1"/>
      <p:bldP spid="2" grpId="0" animBg="1"/>
      <p:bldP spid="5" grpId="0" animBg="1"/>
      <p:bldP spid="5" grpId="1" animBg="1"/>
      <p:bldP spid="7" grpId="0" animBg="1"/>
      <p:bldP spid="7" grpId="3" animBg="1"/>
      <p:bldP spid="94" grpId="0" animBg="1"/>
      <p:bldP spid="95" grpId="0" animBg="1"/>
      <p:bldP spid="96" grpId="0" animBg="1"/>
      <p:bldP spid="97" grpId="0" animBg="1"/>
      <p:bldP spid="99" grpId="0" animBg="1"/>
      <p:bldP spid="101" grpId="0" animBg="1"/>
      <p:bldP spid="102" grpId="0" animBg="1"/>
      <p:bldP spid="103" grpId="0" animBg="1"/>
      <p:bldP spid="106" grpId="0"/>
      <p:bldP spid="107" grpId="0"/>
      <p:bldP spid="109" grpId="0"/>
      <p:bldP spid="111" grpId="0" animBg="1"/>
      <p:bldP spid="112" grpId="0" animBg="1"/>
      <p:bldP spid="113" grpId="0" animBg="1"/>
      <p:bldP spid="114" grpId="0" animBg="1"/>
      <p:bldP spid="10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/>
        </p:nvGrpSpPr>
        <p:grpSpPr>
          <a:xfrm>
            <a:off x="592862" y="817937"/>
            <a:ext cx="3706709" cy="3826802"/>
            <a:chOff x="534297" y="700469"/>
            <a:chExt cx="3706709" cy="3826802"/>
          </a:xfrm>
        </p:grpSpPr>
        <p:grpSp>
          <p:nvGrpSpPr>
            <p:cNvPr id="60" name="Группа 59"/>
            <p:cNvGrpSpPr/>
            <p:nvPr/>
          </p:nvGrpSpPr>
          <p:grpSpPr>
            <a:xfrm>
              <a:off x="534297" y="700469"/>
              <a:ext cx="3706709" cy="3826802"/>
              <a:chOff x="534297" y="367175"/>
              <a:chExt cx="3706709" cy="3826802"/>
            </a:xfrm>
          </p:grpSpPr>
          <p:sp>
            <p:nvSpPr>
              <p:cNvPr id="7" name="Прямоугольник 145"/>
              <p:cNvSpPr/>
              <p:nvPr/>
            </p:nvSpPr>
            <p:spPr>
              <a:xfrm>
                <a:off x="534297" y="1571869"/>
                <a:ext cx="3706709" cy="2622108"/>
              </a:xfrm>
              <a:custGeom>
                <a:avLst/>
                <a:gdLst>
                  <a:gd name="connsiteX0" fmla="*/ 0 w 3992510"/>
                  <a:gd name="connsiteY0" fmla="*/ 0 h 3992510"/>
                  <a:gd name="connsiteX1" fmla="*/ 3992510 w 3992510"/>
                  <a:gd name="connsiteY1" fmla="*/ 0 h 3992510"/>
                  <a:gd name="connsiteX2" fmla="*/ 3992510 w 3992510"/>
                  <a:gd name="connsiteY2" fmla="*/ 3992510 h 3992510"/>
                  <a:gd name="connsiteX3" fmla="*/ 0 w 3992510"/>
                  <a:gd name="connsiteY3" fmla="*/ 3992510 h 3992510"/>
                  <a:gd name="connsiteX4" fmla="*/ 0 w 3992510"/>
                  <a:gd name="connsiteY4" fmla="*/ 0 h 3992510"/>
                  <a:gd name="connsiteX0" fmla="*/ 0 w 3992510"/>
                  <a:gd name="connsiteY0" fmla="*/ 0 h 3992510"/>
                  <a:gd name="connsiteX1" fmla="*/ 3992510 w 3992510"/>
                  <a:gd name="connsiteY1" fmla="*/ 0 h 3992510"/>
                  <a:gd name="connsiteX2" fmla="*/ 3992510 w 3992510"/>
                  <a:gd name="connsiteY2" fmla="*/ 3992510 h 3992510"/>
                  <a:gd name="connsiteX3" fmla="*/ 0 w 3992510"/>
                  <a:gd name="connsiteY3" fmla="*/ 3992510 h 3992510"/>
                  <a:gd name="connsiteX4" fmla="*/ 0 w 3992510"/>
                  <a:gd name="connsiteY4" fmla="*/ 0 h 3992510"/>
                  <a:gd name="connsiteX0" fmla="*/ 485006 w 4477516"/>
                  <a:gd name="connsiteY0" fmla="*/ 0 h 4334240"/>
                  <a:gd name="connsiteX1" fmla="*/ 4477516 w 4477516"/>
                  <a:gd name="connsiteY1" fmla="*/ 0 h 4334240"/>
                  <a:gd name="connsiteX2" fmla="*/ 4477516 w 4477516"/>
                  <a:gd name="connsiteY2" fmla="*/ 3992510 h 4334240"/>
                  <a:gd name="connsiteX3" fmla="*/ 513581 w 4477516"/>
                  <a:gd name="connsiteY3" fmla="*/ 3592460 h 4334240"/>
                  <a:gd name="connsiteX4" fmla="*/ 485006 w 4477516"/>
                  <a:gd name="connsiteY4" fmla="*/ 0 h 4334240"/>
                  <a:gd name="connsiteX0" fmla="*/ 485006 w 4477516"/>
                  <a:gd name="connsiteY0" fmla="*/ 0 h 3992510"/>
                  <a:gd name="connsiteX1" fmla="*/ 4477516 w 4477516"/>
                  <a:gd name="connsiteY1" fmla="*/ 0 h 3992510"/>
                  <a:gd name="connsiteX2" fmla="*/ 4477516 w 4477516"/>
                  <a:gd name="connsiteY2" fmla="*/ 3992510 h 3992510"/>
                  <a:gd name="connsiteX3" fmla="*/ 513581 w 4477516"/>
                  <a:gd name="connsiteY3" fmla="*/ 3592460 h 3992510"/>
                  <a:gd name="connsiteX4" fmla="*/ 485006 w 4477516"/>
                  <a:gd name="connsiteY4" fmla="*/ 0 h 3992510"/>
                  <a:gd name="connsiteX0" fmla="*/ 535153 w 5327763"/>
                  <a:gd name="connsiteY0" fmla="*/ 0 h 4230635"/>
                  <a:gd name="connsiteX1" fmla="*/ 4527663 w 5327763"/>
                  <a:gd name="connsiteY1" fmla="*/ 0 h 4230635"/>
                  <a:gd name="connsiteX2" fmla="*/ 5327763 w 5327763"/>
                  <a:gd name="connsiteY2" fmla="*/ 4230635 h 4230635"/>
                  <a:gd name="connsiteX3" fmla="*/ 563728 w 5327763"/>
                  <a:gd name="connsiteY3" fmla="*/ 3592460 h 4230635"/>
                  <a:gd name="connsiteX4" fmla="*/ 535153 w 5327763"/>
                  <a:gd name="connsiteY4" fmla="*/ 0 h 4230635"/>
                  <a:gd name="connsiteX0" fmla="*/ 535153 w 5597787"/>
                  <a:gd name="connsiteY0" fmla="*/ 0 h 4490138"/>
                  <a:gd name="connsiteX1" fmla="*/ 4527663 w 5597787"/>
                  <a:gd name="connsiteY1" fmla="*/ 0 h 4490138"/>
                  <a:gd name="connsiteX2" fmla="*/ 5327763 w 5597787"/>
                  <a:gd name="connsiteY2" fmla="*/ 4230635 h 4490138"/>
                  <a:gd name="connsiteX3" fmla="*/ 563728 w 5597787"/>
                  <a:gd name="connsiteY3" fmla="*/ 3592460 h 4490138"/>
                  <a:gd name="connsiteX4" fmla="*/ 535153 w 5597787"/>
                  <a:gd name="connsiteY4" fmla="*/ 0 h 4490138"/>
                  <a:gd name="connsiteX0" fmla="*/ 500864 w 5178312"/>
                  <a:gd name="connsiteY0" fmla="*/ 0 h 4215811"/>
                  <a:gd name="connsiteX1" fmla="*/ 4493374 w 5178312"/>
                  <a:gd name="connsiteY1" fmla="*/ 0 h 4215811"/>
                  <a:gd name="connsiteX2" fmla="*/ 4750549 w 5178312"/>
                  <a:gd name="connsiteY2" fmla="*/ 3868685 h 4215811"/>
                  <a:gd name="connsiteX3" fmla="*/ 529439 w 5178312"/>
                  <a:gd name="connsiteY3" fmla="*/ 3592460 h 4215811"/>
                  <a:gd name="connsiteX4" fmla="*/ 500864 w 5178312"/>
                  <a:gd name="connsiteY4" fmla="*/ 0 h 4215811"/>
                  <a:gd name="connsiteX0" fmla="*/ 500864 w 5231633"/>
                  <a:gd name="connsiteY0" fmla="*/ 0 h 4215811"/>
                  <a:gd name="connsiteX1" fmla="*/ 4493374 w 5231633"/>
                  <a:gd name="connsiteY1" fmla="*/ 0 h 4215811"/>
                  <a:gd name="connsiteX2" fmla="*/ 4750549 w 5231633"/>
                  <a:gd name="connsiteY2" fmla="*/ 3868685 h 4215811"/>
                  <a:gd name="connsiteX3" fmla="*/ 529439 w 5231633"/>
                  <a:gd name="connsiteY3" fmla="*/ 3592460 h 4215811"/>
                  <a:gd name="connsiteX4" fmla="*/ 500864 w 5231633"/>
                  <a:gd name="connsiteY4" fmla="*/ 0 h 4215811"/>
                  <a:gd name="connsiteX0" fmla="*/ 500864 w 5010991"/>
                  <a:gd name="connsiteY0" fmla="*/ 0 h 4215811"/>
                  <a:gd name="connsiteX1" fmla="*/ 4493374 w 5010991"/>
                  <a:gd name="connsiteY1" fmla="*/ 0 h 4215811"/>
                  <a:gd name="connsiteX2" fmla="*/ 4750549 w 5010991"/>
                  <a:gd name="connsiteY2" fmla="*/ 3868685 h 4215811"/>
                  <a:gd name="connsiteX3" fmla="*/ 529439 w 5010991"/>
                  <a:gd name="connsiteY3" fmla="*/ 3592460 h 4215811"/>
                  <a:gd name="connsiteX4" fmla="*/ 500864 w 5010991"/>
                  <a:gd name="connsiteY4" fmla="*/ 0 h 4215811"/>
                  <a:gd name="connsiteX0" fmla="*/ 500864 w 5369903"/>
                  <a:gd name="connsiteY0" fmla="*/ 0 h 4215811"/>
                  <a:gd name="connsiteX1" fmla="*/ 4493374 w 5369903"/>
                  <a:gd name="connsiteY1" fmla="*/ 0 h 4215811"/>
                  <a:gd name="connsiteX2" fmla="*/ 4750549 w 5369903"/>
                  <a:gd name="connsiteY2" fmla="*/ 3868685 h 4215811"/>
                  <a:gd name="connsiteX3" fmla="*/ 529439 w 5369903"/>
                  <a:gd name="connsiteY3" fmla="*/ 3592460 h 4215811"/>
                  <a:gd name="connsiteX4" fmla="*/ 500864 w 5369903"/>
                  <a:gd name="connsiteY4" fmla="*/ 0 h 4215811"/>
                  <a:gd name="connsiteX0" fmla="*/ 500864 w 5275578"/>
                  <a:gd name="connsiteY0" fmla="*/ 0 h 4202129"/>
                  <a:gd name="connsiteX1" fmla="*/ 4325734 w 5275578"/>
                  <a:gd name="connsiteY1" fmla="*/ 190500 h 4202129"/>
                  <a:gd name="connsiteX2" fmla="*/ 4750549 w 5275578"/>
                  <a:gd name="connsiteY2" fmla="*/ 3868685 h 4202129"/>
                  <a:gd name="connsiteX3" fmla="*/ 529439 w 5275578"/>
                  <a:gd name="connsiteY3" fmla="*/ 3592460 h 4202129"/>
                  <a:gd name="connsiteX4" fmla="*/ 500864 w 5275578"/>
                  <a:gd name="connsiteY4" fmla="*/ 0 h 4202129"/>
                  <a:gd name="connsiteX0" fmla="*/ 747046 w 5521760"/>
                  <a:gd name="connsiteY0" fmla="*/ 989 h 4203118"/>
                  <a:gd name="connsiteX1" fmla="*/ 4571916 w 5521760"/>
                  <a:gd name="connsiteY1" fmla="*/ 191489 h 4203118"/>
                  <a:gd name="connsiteX2" fmla="*/ 4996731 w 5521760"/>
                  <a:gd name="connsiteY2" fmla="*/ 3869674 h 4203118"/>
                  <a:gd name="connsiteX3" fmla="*/ 775621 w 5521760"/>
                  <a:gd name="connsiteY3" fmla="*/ 3593449 h 4203118"/>
                  <a:gd name="connsiteX4" fmla="*/ 747046 w 5521760"/>
                  <a:gd name="connsiteY4" fmla="*/ 989 h 4203118"/>
                  <a:gd name="connsiteX0" fmla="*/ 749630 w 5322023"/>
                  <a:gd name="connsiteY0" fmla="*/ 195080 h 4309330"/>
                  <a:gd name="connsiteX1" fmla="*/ 4566880 w 5322023"/>
                  <a:gd name="connsiteY1" fmla="*/ 301760 h 4309330"/>
                  <a:gd name="connsiteX2" fmla="*/ 4991695 w 5322023"/>
                  <a:gd name="connsiteY2" fmla="*/ 3979945 h 4309330"/>
                  <a:gd name="connsiteX3" fmla="*/ 770585 w 5322023"/>
                  <a:gd name="connsiteY3" fmla="*/ 3703720 h 4309330"/>
                  <a:gd name="connsiteX4" fmla="*/ 749630 w 5322023"/>
                  <a:gd name="connsiteY4" fmla="*/ 195080 h 4309330"/>
                  <a:gd name="connsiteX0" fmla="*/ 740511 w 5188500"/>
                  <a:gd name="connsiteY0" fmla="*/ 122922 h 3797872"/>
                  <a:gd name="connsiteX1" fmla="*/ 4557761 w 5188500"/>
                  <a:gd name="connsiteY1" fmla="*/ 229602 h 3797872"/>
                  <a:gd name="connsiteX2" fmla="*/ 4807316 w 5188500"/>
                  <a:gd name="connsiteY2" fmla="*/ 2924807 h 3797872"/>
                  <a:gd name="connsiteX3" fmla="*/ 761466 w 5188500"/>
                  <a:gd name="connsiteY3" fmla="*/ 3631562 h 3797872"/>
                  <a:gd name="connsiteX4" fmla="*/ 740511 w 5188500"/>
                  <a:gd name="connsiteY4" fmla="*/ 122922 h 3797872"/>
                  <a:gd name="connsiteX0" fmla="*/ 338397 w 4765887"/>
                  <a:gd name="connsiteY0" fmla="*/ 324468 h 3776543"/>
                  <a:gd name="connsiteX1" fmla="*/ 4155647 w 4765887"/>
                  <a:gd name="connsiteY1" fmla="*/ 431148 h 3776543"/>
                  <a:gd name="connsiteX2" fmla="*/ 4405202 w 4765887"/>
                  <a:gd name="connsiteY2" fmla="*/ 3126353 h 3776543"/>
                  <a:gd name="connsiteX3" fmla="*/ 648912 w 4765887"/>
                  <a:gd name="connsiteY3" fmla="*/ 3566408 h 3776543"/>
                  <a:gd name="connsiteX4" fmla="*/ 338397 w 4765887"/>
                  <a:gd name="connsiteY4" fmla="*/ 324468 h 3776543"/>
                  <a:gd name="connsiteX0" fmla="*/ 338397 w 4665546"/>
                  <a:gd name="connsiteY0" fmla="*/ 324468 h 3915364"/>
                  <a:gd name="connsiteX1" fmla="*/ 4155647 w 4665546"/>
                  <a:gd name="connsiteY1" fmla="*/ 431148 h 3915364"/>
                  <a:gd name="connsiteX2" fmla="*/ 4405202 w 4665546"/>
                  <a:gd name="connsiteY2" fmla="*/ 3126353 h 3915364"/>
                  <a:gd name="connsiteX3" fmla="*/ 2100505 w 4665546"/>
                  <a:gd name="connsiteY3" fmla="*/ 3775960 h 3915364"/>
                  <a:gd name="connsiteX4" fmla="*/ 648912 w 4665546"/>
                  <a:gd name="connsiteY4" fmla="*/ 3566408 h 3915364"/>
                  <a:gd name="connsiteX5" fmla="*/ 338397 w 4665546"/>
                  <a:gd name="connsiteY5" fmla="*/ 324468 h 3915364"/>
                  <a:gd name="connsiteX0" fmla="*/ 283533 w 4542947"/>
                  <a:gd name="connsiteY0" fmla="*/ 324468 h 3806349"/>
                  <a:gd name="connsiteX1" fmla="*/ 4100783 w 4542947"/>
                  <a:gd name="connsiteY1" fmla="*/ 431148 h 3806349"/>
                  <a:gd name="connsiteX2" fmla="*/ 4350338 w 4542947"/>
                  <a:gd name="connsiteY2" fmla="*/ 3126353 h 3806349"/>
                  <a:gd name="connsiteX3" fmla="*/ 3089581 w 4542947"/>
                  <a:gd name="connsiteY3" fmla="*/ 3516880 h 3806349"/>
                  <a:gd name="connsiteX4" fmla="*/ 594048 w 4542947"/>
                  <a:gd name="connsiteY4" fmla="*/ 3566408 h 3806349"/>
                  <a:gd name="connsiteX5" fmla="*/ 283533 w 4542947"/>
                  <a:gd name="connsiteY5" fmla="*/ 324468 h 3806349"/>
                  <a:gd name="connsiteX0" fmla="*/ 281155 w 4544368"/>
                  <a:gd name="connsiteY0" fmla="*/ 324468 h 4297358"/>
                  <a:gd name="connsiteX1" fmla="*/ 4098405 w 4544368"/>
                  <a:gd name="connsiteY1" fmla="*/ 431148 h 4297358"/>
                  <a:gd name="connsiteX2" fmla="*/ 4347960 w 4544368"/>
                  <a:gd name="connsiteY2" fmla="*/ 3126353 h 4297358"/>
                  <a:gd name="connsiteX3" fmla="*/ 3026243 w 4544368"/>
                  <a:gd name="connsiteY3" fmla="*/ 4278880 h 4297358"/>
                  <a:gd name="connsiteX4" fmla="*/ 591670 w 4544368"/>
                  <a:gd name="connsiteY4" fmla="*/ 3566408 h 4297358"/>
                  <a:gd name="connsiteX5" fmla="*/ 281155 w 4544368"/>
                  <a:gd name="connsiteY5" fmla="*/ 324468 h 4297358"/>
                  <a:gd name="connsiteX0" fmla="*/ 392704 w 4655917"/>
                  <a:gd name="connsiteY0" fmla="*/ 324468 h 4293306"/>
                  <a:gd name="connsiteX1" fmla="*/ 4209954 w 4655917"/>
                  <a:gd name="connsiteY1" fmla="*/ 431148 h 4293306"/>
                  <a:gd name="connsiteX2" fmla="*/ 4459509 w 4655917"/>
                  <a:gd name="connsiteY2" fmla="*/ 3126353 h 4293306"/>
                  <a:gd name="connsiteX3" fmla="*/ 3137792 w 4655917"/>
                  <a:gd name="connsiteY3" fmla="*/ 4278880 h 4293306"/>
                  <a:gd name="connsiteX4" fmla="*/ 703219 w 4655917"/>
                  <a:gd name="connsiteY4" fmla="*/ 3566408 h 4293306"/>
                  <a:gd name="connsiteX5" fmla="*/ 158372 w 4655917"/>
                  <a:gd name="connsiteY5" fmla="*/ 773679 h 4293306"/>
                  <a:gd name="connsiteX6" fmla="*/ 392704 w 4655917"/>
                  <a:gd name="connsiteY6" fmla="*/ 324468 h 4293306"/>
                  <a:gd name="connsiteX0" fmla="*/ 501967 w 4765180"/>
                  <a:gd name="connsiteY0" fmla="*/ 246770 h 4208755"/>
                  <a:gd name="connsiteX1" fmla="*/ 4319217 w 4765180"/>
                  <a:gd name="connsiteY1" fmla="*/ 353450 h 4208755"/>
                  <a:gd name="connsiteX2" fmla="*/ 4568772 w 4765180"/>
                  <a:gd name="connsiteY2" fmla="*/ 3048655 h 4208755"/>
                  <a:gd name="connsiteX3" fmla="*/ 3247055 w 4765180"/>
                  <a:gd name="connsiteY3" fmla="*/ 4201182 h 4208755"/>
                  <a:gd name="connsiteX4" fmla="*/ 812482 w 4765180"/>
                  <a:gd name="connsiteY4" fmla="*/ 3488710 h 4208755"/>
                  <a:gd name="connsiteX5" fmla="*/ 77135 w 4765180"/>
                  <a:gd name="connsiteY5" fmla="*/ 2341901 h 4208755"/>
                  <a:gd name="connsiteX6" fmla="*/ 501967 w 4765180"/>
                  <a:gd name="connsiteY6" fmla="*/ 246770 h 4208755"/>
                  <a:gd name="connsiteX0" fmla="*/ 501967 w 4621847"/>
                  <a:gd name="connsiteY0" fmla="*/ 182143 h 4144128"/>
                  <a:gd name="connsiteX1" fmla="*/ 3925236 w 4621847"/>
                  <a:gd name="connsiteY1" fmla="*/ 120815 h 4144128"/>
                  <a:gd name="connsiteX2" fmla="*/ 4319217 w 4621847"/>
                  <a:gd name="connsiteY2" fmla="*/ 288823 h 4144128"/>
                  <a:gd name="connsiteX3" fmla="*/ 4568772 w 4621847"/>
                  <a:gd name="connsiteY3" fmla="*/ 2984028 h 4144128"/>
                  <a:gd name="connsiteX4" fmla="*/ 3247055 w 4621847"/>
                  <a:gd name="connsiteY4" fmla="*/ 4136555 h 4144128"/>
                  <a:gd name="connsiteX5" fmla="*/ 812482 w 4621847"/>
                  <a:gd name="connsiteY5" fmla="*/ 3424083 h 4144128"/>
                  <a:gd name="connsiteX6" fmla="*/ 77135 w 4621847"/>
                  <a:gd name="connsiteY6" fmla="*/ 2277274 h 4144128"/>
                  <a:gd name="connsiteX7" fmla="*/ 501967 w 4621847"/>
                  <a:gd name="connsiteY7" fmla="*/ 182143 h 4144128"/>
                  <a:gd name="connsiteX0" fmla="*/ 434206 w 4616354"/>
                  <a:gd name="connsiteY0" fmla="*/ 95785 h 4057770"/>
                  <a:gd name="connsiteX1" fmla="*/ 1876275 w 4616354"/>
                  <a:gd name="connsiteY1" fmla="*/ 339257 h 4057770"/>
                  <a:gd name="connsiteX2" fmla="*/ 4251456 w 4616354"/>
                  <a:gd name="connsiteY2" fmla="*/ 202465 h 4057770"/>
                  <a:gd name="connsiteX3" fmla="*/ 4501011 w 4616354"/>
                  <a:gd name="connsiteY3" fmla="*/ 2897670 h 4057770"/>
                  <a:gd name="connsiteX4" fmla="*/ 3179294 w 4616354"/>
                  <a:gd name="connsiteY4" fmla="*/ 4050197 h 4057770"/>
                  <a:gd name="connsiteX5" fmla="*/ 744721 w 4616354"/>
                  <a:gd name="connsiteY5" fmla="*/ 3337725 h 4057770"/>
                  <a:gd name="connsiteX6" fmla="*/ 9374 w 4616354"/>
                  <a:gd name="connsiteY6" fmla="*/ 2190916 h 4057770"/>
                  <a:gd name="connsiteX7" fmla="*/ 434206 w 4616354"/>
                  <a:gd name="connsiteY7" fmla="*/ 95785 h 4057770"/>
                  <a:gd name="connsiteX0" fmla="*/ 295590 w 4630138"/>
                  <a:gd name="connsiteY0" fmla="*/ 598647 h 4011992"/>
                  <a:gd name="connsiteX1" fmla="*/ 1890059 w 4630138"/>
                  <a:gd name="connsiteY1" fmla="*/ 293479 h 4011992"/>
                  <a:gd name="connsiteX2" fmla="*/ 4265240 w 4630138"/>
                  <a:gd name="connsiteY2" fmla="*/ 156687 h 4011992"/>
                  <a:gd name="connsiteX3" fmla="*/ 4514795 w 4630138"/>
                  <a:gd name="connsiteY3" fmla="*/ 2851892 h 4011992"/>
                  <a:gd name="connsiteX4" fmla="*/ 3193078 w 4630138"/>
                  <a:gd name="connsiteY4" fmla="*/ 4004419 h 4011992"/>
                  <a:gd name="connsiteX5" fmla="*/ 758505 w 4630138"/>
                  <a:gd name="connsiteY5" fmla="*/ 3291947 h 4011992"/>
                  <a:gd name="connsiteX6" fmla="*/ 23158 w 4630138"/>
                  <a:gd name="connsiteY6" fmla="*/ 2145138 h 4011992"/>
                  <a:gd name="connsiteX7" fmla="*/ 295590 w 4630138"/>
                  <a:gd name="connsiteY7" fmla="*/ 598647 h 4011992"/>
                  <a:gd name="connsiteX0" fmla="*/ 295590 w 4631788"/>
                  <a:gd name="connsiteY0" fmla="*/ 598647 h 3592120"/>
                  <a:gd name="connsiteX1" fmla="*/ 1890059 w 4631788"/>
                  <a:gd name="connsiteY1" fmla="*/ 293479 h 3592120"/>
                  <a:gd name="connsiteX2" fmla="*/ 4265240 w 4631788"/>
                  <a:gd name="connsiteY2" fmla="*/ 156687 h 3592120"/>
                  <a:gd name="connsiteX3" fmla="*/ 4514795 w 4631788"/>
                  <a:gd name="connsiteY3" fmla="*/ 2851892 h 3592120"/>
                  <a:gd name="connsiteX4" fmla="*/ 3170218 w 4631788"/>
                  <a:gd name="connsiteY4" fmla="*/ 3570079 h 3592120"/>
                  <a:gd name="connsiteX5" fmla="*/ 758505 w 4631788"/>
                  <a:gd name="connsiteY5" fmla="*/ 3291947 h 3592120"/>
                  <a:gd name="connsiteX6" fmla="*/ 23158 w 4631788"/>
                  <a:gd name="connsiteY6" fmla="*/ 2145138 h 3592120"/>
                  <a:gd name="connsiteX7" fmla="*/ 295590 w 4631788"/>
                  <a:gd name="connsiteY7" fmla="*/ 598647 h 3592120"/>
                  <a:gd name="connsiteX0" fmla="*/ 295590 w 4631788"/>
                  <a:gd name="connsiteY0" fmla="*/ 598647 h 3597450"/>
                  <a:gd name="connsiteX1" fmla="*/ 1890059 w 4631788"/>
                  <a:gd name="connsiteY1" fmla="*/ 293479 h 3597450"/>
                  <a:gd name="connsiteX2" fmla="*/ 4265240 w 4631788"/>
                  <a:gd name="connsiteY2" fmla="*/ 156687 h 3597450"/>
                  <a:gd name="connsiteX3" fmla="*/ 4514795 w 4631788"/>
                  <a:gd name="connsiteY3" fmla="*/ 2851892 h 3597450"/>
                  <a:gd name="connsiteX4" fmla="*/ 3170218 w 4631788"/>
                  <a:gd name="connsiteY4" fmla="*/ 3570079 h 3597450"/>
                  <a:gd name="connsiteX5" fmla="*/ 1227119 w 4631788"/>
                  <a:gd name="connsiteY5" fmla="*/ 3432918 h 3597450"/>
                  <a:gd name="connsiteX6" fmla="*/ 758505 w 4631788"/>
                  <a:gd name="connsiteY6" fmla="*/ 3291947 h 3597450"/>
                  <a:gd name="connsiteX7" fmla="*/ 23158 w 4631788"/>
                  <a:gd name="connsiteY7" fmla="*/ 2145138 h 3597450"/>
                  <a:gd name="connsiteX8" fmla="*/ 295590 w 4631788"/>
                  <a:gd name="connsiteY8" fmla="*/ 598647 h 3597450"/>
                  <a:gd name="connsiteX0" fmla="*/ 295590 w 4631788"/>
                  <a:gd name="connsiteY0" fmla="*/ 598647 h 3597450"/>
                  <a:gd name="connsiteX1" fmla="*/ 1890059 w 4631788"/>
                  <a:gd name="connsiteY1" fmla="*/ 293479 h 3597450"/>
                  <a:gd name="connsiteX2" fmla="*/ 4265240 w 4631788"/>
                  <a:gd name="connsiteY2" fmla="*/ 156687 h 3597450"/>
                  <a:gd name="connsiteX3" fmla="*/ 4514795 w 4631788"/>
                  <a:gd name="connsiteY3" fmla="*/ 2851892 h 3597450"/>
                  <a:gd name="connsiteX4" fmla="*/ 3170218 w 4631788"/>
                  <a:gd name="connsiteY4" fmla="*/ 3570079 h 3597450"/>
                  <a:gd name="connsiteX5" fmla="*/ 1227119 w 4631788"/>
                  <a:gd name="connsiteY5" fmla="*/ 3432918 h 3597450"/>
                  <a:gd name="connsiteX6" fmla="*/ 590865 w 4631788"/>
                  <a:gd name="connsiteY6" fmla="*/ 2743307 h 3597450"/>
                  <a:gd name="connsiteX7" fmla="*/ 23158 w 4631788"/>
                  <a:gd name="connsiteY7" fmla="*/ 2145138 h 3597450"/>
                  <a:gd name="connsiteX8" fmla="*/ 295590 w 4631788"/>
                  <a:gd name="connsiteY8" fmla="*/ 598647 h 3597450"/>
                  <a:gd name="connsiteX0" fmla="*/ 295590 w 4631788"/>
                  <a:gd name="connsiteY0" fmla="*/ 598647 h 3755319"/>
                  <a:gd name="connsiteX1" fmla="*/ 1890059 w 4631788"/>
                  <a:gd name="connsiteY1" fmla="*/ 293479 h 3755319"/>
                  <a:gd name="connsiteX2" fmla="*/ 4265240 w 4631788"/>
                  <a:gd name="connsiteY2" fmla="*/ 156687 h 3755319"/>
                  <a:gd name="connsiteX3" fmla="*/ 4514795 w 4631788"/>
                  <a:gd name="connsiteY3" fmla="*/ 2851892 h 3755319"/>
                  <a:gd name="connsiteX4" fmla="*/ 3170218 w 4631788"/>
                  <a:gd name="connsiteY4" fmla="*/ 3570079 h 3755319"/>
                  <a:gd name="connsiteX5" fmla="*/ 1821479 w 4631788"/>
                  <a:gd name="connsiteY5" fmla="*/ 3745338 h 3755319"/>
                  <a:gd name="connsiteX6" fmla="*/ 590865 w 4631788"/>
                  <a:gd name="connsiteY6" fmla="*/ 2743307 h 3755319"/>
                  <a:gd name="connsiteX7" fmla="*/ 23158 w 4631788"/>
                  <a:gd name="connsiteY7" fmla="*/ 2145138 h 3755319"/>
                  <a:gd name="connsiteX8" fmla="*/ 295590 w 4631788"/>
                  <a:gd name="connsiteY8" fmla="*/ 598647 h 3755319"/>
                  <a:gd name="connsiteX0" fmla="*/ 304431 w 4640629"/>
                  <a:gd name="connsiteY0" fmla="*/ 598647 h 3755319"/>
                  <a:gd name="connsiteX1" fmla="*/ 1898900 w 4640629"/>
                  <a:gd name="connsiteY1" fmla="*/ 293479 h 3755319"/>
                  <a:gd name="connsiteX2" fmla="*/ 4274081 w 4640629"/>
                  <a:gd name="connsiteY2" fmla="*/ 156687 h 3755319"/>
                  <a:gd name="connsiteX3" fmla="*/ 4523636 w 4640629"/>
                  <a:gd name="connsiteY3" fmla="*/ 2851892 h 3755319"/>
                  <a:gd name="connsiteX4" fmla="*/ 3179059 w 4640629"/>
                  <a:gd name="connsiteY4" fmla="*/ 3570079 h 3755319"/>
                  <a:gd name="connsiteX5" fmla="*/ 1830320 w 4640629"/>
                  <a:gd name="connsiteY5" fmla="*/ 3745338 h 3755319"/>
                  <a:gd name="connsiteX6" fmla="*/ 599706 w 4640629"/>
                  <a:gd name="connsiteY6" fmla="*/ 2743307 h 3755319"/>
                  <a:gd name="connsiteX7" fmla="*/ 31999 w 4640629"/>
                  <a:gd name="connsiteY7" fmla="*/ 2145138 h 3755319"/>
                  <a:gd name="connsiteX8" fmla="*/ 131060 w 4640629"/>
                  <a:gd name="connsiteY8" fmla="*/ 1459338 h 3755319"/>
                  <a:gd name="connsiteX9" fmla="*/ 304431 w 4640629"/>
                  <a:gd name="connsiteY9" fmla="*/ 598647 h 3755319"/>
                  <a:gd name="connsiteX0" fmla="*/ 223866 w 4560064"/>
                  <a:gd name="connsiteY0" fmla="*/ 598647 h 3755319"/>
                  <a:gd name="connsiteX1" fmla="*/ 1818335 w 4560064"/>
                  <a:gd name="connsiteY1" fmla="*/ 293479 h 3755319"/>
                  <a:gd name="connsiteX2" fmla="*/ 4193516 w 4560064"/>
                  <a:gd name="connsiteY2" fmla="*/ 156687 h 3755319"/>
                  <a:gd name="connsiteX3" fmla="*/ 4443071 w 4560064"/>
                  <a:gd name="connsiteY3" fmla="*/ 2851892 h 3755319"/>
                  <a:gd name="connsiteX4" fmla="*/ 3098494 w 4560064"/>
                  <a:gd name="connsiteY4" fmla="*/ 3570079 h 3755319"/>
                  <a:gd name="connsiteX5" fmla="*/ 1749755 w 4560064"/>
                  <a:gd name="connsiteY5" fmla="*/ 3745338 h 3755319"/>
                  <a:gd name="connsiteX6" fmla="*/ 519141 w 4560064"/>
                  <a:gd name="connsiteY6" fmla="*/ 2743307 h 3755319"/>
                  <a:gd name="connsiteX7" fmla="*/ 58114 w 4560064"/>
                  <a:gd name="connsiteY7" fmla="*/ 2320398 h 3755319"/>
                  <a:gd name="connsiteX8" fmla="*/ 50495 w 4560064"/>
                  <a:gd name="connsiteY8" fmla="*/ 1459338 h 3755319"/>
                  <a:gd name="connsiteX9" fmla="*/ 223866 w 4560064"/>
                  <a:gd name="connsiteY9" fmla="*/ 598647 h 3755319"/>
                  <a:gd name="connsiteX0" fmla="*/ 223866 w 4600782"/>
                  <a:gd name="connsiteY0" fmla="*/ 505110 h 3661782"/>
                  <a:gd name="connsiteX1" fmla="*/ 1818335 w 4600782"/>
                  <a:gd name="connsiteY1" fmla="*/ 199942 h 3661782"/>
                  <a:gd name="connsiteX2" fmla="*/ 4193516 w 4600782"/>
                  <a:gd name="connsiteY2" fmla="*/ 63150 h 3661782"/>
                  <a:gd name="connsiteX3" fmla="*/ 4546295 w 4600782"/>
                  <a:gd name="connsiteY3" fmla="*/ 1426761 h 3661782"/>
                  <a:gd name="connsiteX4" fmla="*/ 4443071 w 4600782"/>
                  <a:gd name="connsiteY4" fmla="*/ 2758355 h 3661782"/>
                  <a:gd name="connsiteX5" fmla="*/ 3098494 w 4600782"/>
                  <a:gd name="connsiteY5" fmla="*/ 3476542 h 3661782"/>
                  <a:gd name="connsiteX6" fmla="*/ 1749755 w 4600782"/>
                  <a:gd name="connsiteY6" fmla="*/ 3651801 h 3661782"/>
                  <a:gd name="connsiteX7" fmla="*/ 519141 w 4600782"/>
                  <a:gd name="connsiteY7" fmla="*/ 2649770 h 3661782"/>
                  <a:gd name="connsiteX8" fmla="*/ 58114 w 4600782"/>
                  <a:gd name="connsiteY8" fmla="*/ 2226861 h 3661782"/>
                  <a:gd name="connsiteX9" fmla="*/ 50495 w 4600782"/>
                  <a:gd name="connsiteY9" fmla="*/ 1365801 h 3661782"/>
                  <a:gd name="connsiteX10" fmla="*/ 223866 w 4600782"/>
                  <a:gd name="connsiteY10" fmla="*/ 505110 h 3661782"/>
                  <a:gd name="connsiteX0" fmla="*/ 223866 w 4506725"/>
                  <a:gd name="connsiteY0" fmla="*/ 556350 h 3713022"/>
                  <a:gd name="connsiteX1" fmla="*/ 1818335 w 4506725"/>
                  <a:gd name="connsiteY1" fmla="*/ 251182 h 3713022"/>
                  <a:gd name="connsiteX2" fmla="*/ 4193516 w 4506725"/>
                  <a:gd name="connsiteY2" fmla="*/ 114390 h 3713022"/>
                  <a:gd name="connsiteX3" fmla="*/ 4279595 w 4506725"/>
                  <a:gd name="connsiteY3" fmla="*/ 2217141 h 3713022"/>
                  <a:gd name="connsiteX4" fmla="*/ 4443071 w 4506725"/>
                  <a:gd name="connsiteY4" fmla="*/ 2809595 h 3713022"/>
                  <a:gd name="connsiteX5" fmla="*/ 3098494 w 4506725"/>
                  <a:gd name="connsiteY5" fmla="*/ 3527782 h 3713022"/>
                  <a:gd name="connsiteX6" fmla="*/ 1749755 w 4506725"/>
                  <a:gd name="connsiteY6" fmla="*/ 3703041 h 3713022"/>
                  <a:gd name="connsiteX7" fmla="*/ 519141 w 4506725"/>
                  <a:gd name="connsiteY7" fmla="*/ 2701010 h 3713022"/>
                  <a:gd name="connsiteX8" fmla="*/ 58114 w 4506725"/>
                  <a:gd name="connsiteY8" fmla="*/ 2278101 h 3713022"/>
                  <a:gd name="connsiteX9" fmla="*/ 50495 w 4506725"/>
                  <a:gd name="connsiteY9" fmla="*/ 1417041 h 3713022"/>
                  <a:gd name="connsiteX10" fmla="*/ 223866 w 4506725"/>
                  <a:gd name="connsiteY10" fmla="*/ 556350 h 3713022"/>
                  <a:gd name="connsiteX0" fmla="*/ 223866 w 4390117"/>
                  <a:gd name="connsiteY0" fmla="*/ 556350 h 3713022"/>
                  <a:gd name="connsiteX1" fmla="*/ 1818335 w 4390117"/>
                  <a:gd name="connsiteY1" fmla="*/ 251182 h 3713022"/>
                  <a:gd name="connsiteX2" fmla="*/ 4193516 w 4390117"/>
                  <a:gd name="connsiteY2" fmla="*/ 114390 h 3713022"/>
                  <a:gd name="connsiteX3" fmla="*/ 4279595 w 4390117"/>
                  <a:gd name="connsiteY3" fmla="*/ 2217141 h 3713022"/>
                  <a:gd name="connsiteX4" fmla="*/ 4191611 w 4390117"/>
                  <a:gd name="connsiteY4" fmla="*/ 3129635 h 3713022"/>
                  <a:gd name="connsiteX5" fmla="*/ 3098494 w 4390117"/>
                  <a:gd name="connsiteY5" fmla="*/ 3527782 h 3713022"/>
                  <a:gd name="connsiteX6" fmla="*/ 1749755 w 4390117"/>
                  <a:gd name="connsiteY6" fmla="*/ 3703041 h 3713022"/>
                  <a:gd name="connsiteX7" fmla="*/ 519141 w 4390117"/>
                  <a:gd name="connsiteY7" fmla="*/ 2701010 h 3713022"/>
                  <a:gd name="connsiteX8" fmla="*/ 58114 w 4390117"/>
                  <a:gd name="connsiteY8" fmla="*/ 2278101 h 3713022"/>
                  <a:gd name="connsiteX9" fmla="*/ 50495 w 4390117"/>
                  <a:gd name="connsiteY9" fmla="*/ 1417041 h 3713022"/>
                  <a:gd name="connsiteX10" fmla="*/ 223866 w 4390117"/>
                  <a:gd name="connsiteY10" fmla="*/ 556350 h 3713022"/>
                  <a:gd name="connsiteX0" fmla="*/ 223866 w 4390117"/>
                  <a:gd name="connsiteY0" fmla="*/ 556350 h 3713022"/>
                  <a:gd name="connsiteX1" fmla="*/ 1818335 w 4390117"/>
                  <a:gd name="connsiteY1" fmla="*/ 251182 h 3713022"/>
                  <a:gd name="connsiteX2" fmla="*/ 4193516 w 4390117"/>
                  <a:gd name="connsiteY2" fmla="*/ 114390 h 3713022"/>
                  <a:gd name="connsiteX3" fmla="*/ 4279595 w 4390117"/>
                  <a:gd name="connsiteY3" fmla="*/ 2217141 h 3713022"/>
                  <a:gd name="connsiteX4" fmla="*/ 4191611 w 4390117"/>
                  <a:gd name="connsiteY4" fmla="*/ 3129635 h 3713022"/>
                  <a:gd name="connsiteX5" fmla="*/ 3098494 w 4390117"/>
                  <a:gd name="connsiteY5" fmla="*/ 3527782 h 3713022"/>
                  <a:gd name="connsiteX6" fmla="*/ 1749755 w 4390117"/>
                  <a:gd name="connsiteY6" fmla="*/ 3703041 h 3713022"/>
                  <a:gd name="connsiteX7" fmla="*/ 465801 w 4390117"/>
                  <a:gd name="connsiteY7" fmla="*/ 2967710 h 3713022"/>
                  <a:gd name="connsiteX8" fmla="*/ 58114 w 4390117"/>
                  <a:gd name="connsiteY8" fmla="*/ 2278101 h 3713022"/>
                  <a:gd name="connsiteX9" fmla="*/ 50495 w 4390117"/>
                  <a:gd name="connsiteY9" fmla="*/ 1417041 h 3713022"/>
                  <a:gd name="connsiteX10" fmla="*/ 223866 w 4390117"/>
                  <a:gd name="connsiteY10" fmla="*/ 556350 h 3713022"/>
                  <a:gd name="connsiteX0" fmla="*/ 223866 w 4325190"/>
                  <a:gd name="connsiteY0" fmla="*/ 622961 h 3779633"/>
                  <a:gd name="connsiteX1" fmla="*/ 1818335 w 4325190"/>
                  <a:gd name="connsiteY1" fmla="*/ 317793 h 3779633"/>
                  <a:gd name="connsiteX2" fmla="*/ 3159456 w 4325190"/>
                  <a:gd name="connsiteY2" fmla="*/ 127291 h 3779633"/>
                  <a:gd name="connsiteX3" fmla="*/ 4193516 w 4325190"/>
                  <a:gd name="connsiteY3" fmla="*/ 181001 h 3779633"/>
                  <a:gd name="connsiteX4" fmla="*/ 4279595 w 4325190"/>
                  <a:gd name="connsiteY4" fmla="*/ 2283752 h 3779633"/>
                  <a:gd name="connsiteX5" fmla="*/ 4191611 w 4325190"/>
                  <a:gd name="connsiteY5" fmla="*/ 3196246 h 3779633"/>
                  <a:gd name="connsiteX6" fmla="*/ 3098494 w 4325190"/>
                  <a:gd name="connsiteY6" fmla="*/ 3594393 h 3779633"/>
                  <a:gd name="connsiteX7" fmla="*/ 1749755 w 4325190"/>
                  <a:gd name="connsiteY7" fmla="*/ 3769652 h 3779633"/>
                  <a:gd name="connsiteX8" fmla="*/ 465801 w 4325190"/>
                  <a:gd name="connsiteY8" fmla="*/ 3034321 h 3779633"/>
                  <a:gd name="connsiteX9" fmla="*/ 58114 w 4325190"/>
                  <a:gd name="connsiteY9" fmla="*/ 2344712 h 3779633"/>
                  <a:gd name="connsiteX10" fmla="*/ 50495 w 4325190"/>
                  <a:gd name="connsiteY10" fmla="*/ 1483652 h 3779633"/>
                  <a:gd name="connsiteX11" fmla="*/ 223866 w 4325190"/>
                  <a:gd name="connsiteY11" fmla="*/ 622961 h 3779633"/>
                  <a:gd name="connsiteX0" fmla="*/ 223866 w 4325190"/>
                  <a:gd name="connsiteY0" fmla="*/ 497451 h 3654123"/>
                  <a:gd name="connsiteX1" fmla="*/ 1818335 w 4325190"/>
                  <a:gd name="connsiteY1" fmla="*/ 192283 h 3654123"/>
                  <a:gd name="connsiteX2" fmla="*/ 3159456 w 4325190"/>
                  <a:gd name="connsiteY2" fmla="*/ 1781 h 3654123"/>
                  <a:gd name="connsiteX3" fmla="*/ 4155416 w 4325190"/>
                  <a:gd name="connsiteY3" fmla="*/ 535551 h 3654123"/>
                  <a:gd name="connsiteX4" fmla="*/ 4279595 w 4325190"/>
                  <a:gd name="connsiteY4" fmla="*/ 2158242 h 3654123"/>
                  <a:gd name="connsiteX5" fmla="*/ 4191611 w 4325190"/>
                  <a:gd name="connsiteY5" fmla="*/ 3070736 h 3654123"/>
                  <a:gd name="connsiteX6" fmla="*/ 3098494 w 4325190"/>
                  <a:gd name="connsiteY6" fmla="*/ 3468883 h 3654123"/>
                  <a:gd name="connsiteX7" fmla="*/ 1749755 w 4325190"/>
                  <a:gd name="connsiteY7" fmla="*/ 3644142 h 3654123"/>
                  <a:gd name="connsiteX8" fmla="*/ 465801 w 4325190"/>
                  <a:gd name="connsiteY8" fmla="*/ 2908811 h 3654123"/>
                  <a:gd name="connsiteX9" fmla="*/ 58114 w 4325190"/>
                  <a:gd name="connsiteY9" fmla="*/ 2219202 h 3654123"/>
                  <a:gd name="connsiteX10" fmla="*/ 50495 w 4325190"/>
                  <a:gd name="connsiteY10" fmla="*/ 1358142 h 3654123"/>
                  <a:gd name="connsiteX11" fmla="*/ 223866 w 4325190"/>
                  <a:gd name="connsiteY11" fmla="*/ 497451 h 3654123"/>
                  <a:gd name="connsiteX0" fmla="*/ 818226 w 4325190"/>
                  <a:gd name="connsiteY0" fmla="*/ 809871 h 3654123"/>
                  <a:gd name="connsiteX1" fmla="*/ 1818335 w 4325190"/>
                  <a:gd name="connsiteY1" fmla="*/ 192283 h 3654123"/>
                  <a:gd name="connsiteX2" fmla="*/ 3159456 w 4325190"/>
                  <a:gd name="connsiteY2" fmla="*/ 1781 h 3654123"/>
                  <a:gd name="connsiteX3" fmla="*/ 4155416 w 4325190"/>
                  <a:gd name="connsiteY3" fmla="*/ 535551 h 3654123"/>
                  <a:gd name="connsiteX4" fmla="*/ 4279595 w 4325190"/>
                  <a:gd name="connsiteY4" fmla="*/ 2158242 h 3654123"/>
                  <a:gd name="connsiteX5" fmla="*/ 4191611 w 4325190"/>
                  <a:gd name="connsiteY5" fmla="*/ 3070736 h 3654123"/>
                  <a:gd name="connsiteX6" fmla="*/ 3098494 w 4325190"/>
                  <a:gd name="connsiteY6" fmla="*/ 3468883 h 3654123"/>
                  <a:gd name="connsiteX7" fmla="*/ 1749755 w 4325190"/>
                  <a:gd name="connsiteY7" fmla="*/ 3644142 h 3654123"/>
                  <a:gd name="connsiteX8" fmla="*/ 465801 w 4325190"/>
                  <a:gd name="connsiteY8" fmla="*/ 2908811 h 3654123"/>
                  <a:gd name="connsiteX9" fmla="*/ 58114 w 4325190"/>
                  <a:gd name="connsiteY9" fmla="*/ 2219202 h 3654123"/>
                  <a:gd name="connsiteX10" fmla="*/ 50495 w 4325190"/>
                  <a:gd name="connsiteY10" fmla="*/ 1358142 h 3654123"/>
                  <a:gd name="connsiteX11" fmla="*/ 818226 w 4325190"/>
                  <a:gd name="connsiteY11" fmla="*/ 809871 h 3654123"/>
                  <a:gd name="connsiteX0" fmla="*/ 818226 w 4282056"/>
                  <a:gd name="connsiteY0" fmla="*/ 809871 h 3654123"/>
                  <a:gd name="connsiteX1" fmla="*/ 1818335 w 4282056"/>
                  <a:gd name="connsiteY1" fmla="*/ 192283 h 3654123"/>
                  <a:gd name="connsiteX2" fmla="*/ 3159456 w 4282056"/>
                  <a:gd name="connsiteY2" fmla="*/ 1781 h 3654123"/>
                  <a:gd name="connsiteX3" fmla="*/ 4155416 w 4282056"/>
                  <a:gd name="connsiteY3" fmla="*/ 535551 h 3654123"/>
                  <a:gd name="connsiteX4" fmla="*/ 4279595 w 4282056"/>
                  <a:gd name="connsiteY4" fmla="*/ 2158242 h 3654123"/>
                  <a:gd name="connsiteX5" fmla="*/ 3627731 w 4282056"/>
                  <a:gd name="connsiteY5" fmla="*/ 2727836 h 3654123"/>
                  <a:gd name="connsiteX6" fmla="*/ 3098494 w 4282056"/>
                  <a:gd name="connsiteY6" fmla="*/ 3468883 h 3654123"/>
                  <a:gd name="connsiteX7" fmla="*/ 1749755 w 4282056"/>
                  <a:gd name="connsiteY7" fmla="*/ 3644142 h 3654123"/>
                  <a:gd name="connsiteX8" fmla="*/ 465801 w 4282056"/>
                  <a:gd name="connsiteY8" fmla="*/ 2908811 h 3654123"/>
                  <a:gd name="connsiteX9" fmla="*/ 58114 w 4282056"/>
                  <a:gd name="connsiteY9" fmla="*/ 2219202 h 3654123"/>
                  <a:gd name="connsiteX10" fmla="*/ 50495 w 4282056"/>
                  <a:gd name="connsiteY10" fmla="*/ 1358142 h 3654123"/>
                  <a:gd name="connsiteX11" fmla="*/ 818226 w 4282056"/>
                  <a:gd name="connsiteY11" fmla="*/ 809871 h 3654123"/>
                  <a:gd name="connsiteX0" fmla="*/ 818226 w 4282056"/>
                  <a:gd name="connsiteY0" fmla="*/ 809871 h 3494058"/>
                  <a:gd name="connsiteX1" fmla="*/ 1818335 w 4282056"/>
                  <a:gd name="connsiteY1" fmla="*/ 192283 h 3494058"/>
                  <a:gd name="connsiteX2" fmla="*/ 3159456 w 4282056"/>
                  <a:gd name="connsiteY2" fmla="*/ 1781 h 3494058"/>
                  <a:gd name="connsiteX3" fmla="*/ 4155416 w 4282056"/>
                  <a:gd name="connsiteY3" fmla="*/ 535551 h 3494058"/>
                  <a:gd name="connsiteX4" fmla="*/ 4279595 w 4282056"/>
                  <a:gd name="connsiteY4" fmla="*/ 2158242 h 3494058"/>
                  <a:gd name="connsiteX5" fmla="*/ 3627731 w 4282056"/>
                  <a:gd name="connsiteY5" fmla="*/ 2727836 h 3494058"/>
                  <a:gd name="connsiteX6" fmla="*/ 3098494 w 4282056"/>
                  <a:gd name="connsiteY6" fmla="*/ 3468883 h 3494058"/>
                  <a:gd name="connsiteX7" fmla="*/ 1589735 w 4282056"/>
                  <a:gd name="connsiteY7" fmla="*/ 3308862 h 3494058"/>
                  <a:gd name="connsiteX8" fmla="*/ 465801 w 4282056"/>
                  <a:gd name="connsiteY8" fmla="*/ 2908811 h 3494058"/>
                  <a:gd name="connsiteX9" fmla="*/ 58114 w 4282056"/>
                  <a:gd name="connsiteY9" fmla="*/ 2219202 h 3494058"/>
                  <a:gd name="connsiteX10" fmla="*/ 50495 w 4282056"/>
                  <a:gd name="connsiteY10" fmla="*/ 1358142 h 3494058"/>
                  <a:gd name="connsiteX11" fmla="*/ 818226 w 4282056"/>
                  <a:gd name="connsiteY11" fmla="*/ 809871 h 3494058"/>
                  <a:gd name="connsiteX0" fmla="*/ 818226 w 4294961"/>
                  <a:gd name="connsiteY0" fmla="*/ 633583 h 3317770"/>
                  <a:gd name="connsiteX1" fmla="*/ 1818335 w 4294961"/>
                  <a:gd name="connsiteY1" fmla="*/ 15995 h 3317770"/>
                  <a:gd name="connsiteX2" fmla="*/ 2801316 w 4294961"/>
                  <a:gd name="connsiteY2" fmla="*/ 176013 h 3317770"/>
                  <a:gd name="connsiteX3" fmla="*/ 4155416 w 4294961"/>
                  <a:gd name="connsiteY3" fmla="*/ 359263 h 3317770"/>
                  <a:gd name="connsiteX4" fmla="*/ 4279595 w 4294961"/>
                  <a:gd name="connsiteY4" fmla="*/ 1981954 h 3317770"/>
                  <a:gd name="connsiteX5" fmla="*/ 3627731 w 4294961"/>
                  <a:gd name="connsiteY5" fmla="*/ 2551548 h 3317770"/>
                  <a:gd name="connsiteX6" fmla="*/ 3098494 w 4294961"/>
                  <a:gd name="connsiteY6" fmla="*/ 3292595 h 3317770"/>
                  <a:gd name="connsiteX7" fmla="*/ 1589735 w 4294961"/>
                  <a:gd name="connsiteY7" fmla="*/ 3132574 h 3317770"/>
                  <a:gd name="connsiteX8" fmla="*/ 465801 w 4294961"/>
                  <a:gd name="connsiteY8" fmla="*/ 2732523 h 3317770"/>
                  <a:gd name="connsiteX9" fmla="*/ 58114 w 4294961"/>
                  <a:gd name="connsiteY9" fmla="*/ 2042914 h 3317770"/>
                  <a:gd name="connsiteX10" fmla="*/ 50495 w 4294961"/>
                  <a:gd name="connsiteY10" fmla="*/ 1181854 h 3317770"/>
                  <a:gd name="connsiteX11" fmla="*/ 818226 w 4294961"/>
                  <a:gd name="connsiteY11" fmla="*/ 633583 h 3317770"/>
                  <a:gd name="connsiteX0" fmla="*/ 818226 w 4335789"/>
                  <a:gd name="connsiteY0" fmla="*/ 633583 h 3317770"/>
                  <a:gd name="connsiteX1" fmla="*/ 1818335 w 4335789"/>
                  <a:gd name="connsiteY1" fmla="*/ 15995 h 3317770"/>
                  <a:gd name="connsiteX2" fmla="*/ 2801316 w 4335789"/>
                  <a:gd name="connsiteY2" fmla="*/ 176013 h 3317770"/>
                  <a:gd name="connsiteX3" fmla="*/ 4155416 w 4335789"/>
                  <a:gd name="connsiteY3" fmla="*/ 359263 h 3317770"/>
                  <a:gd name="connsiteX4" fmla="*/ 4287216 w 4335789"/>
                  <a:gd name="connsiteY4" fmla="*/ 1296154 h 3317770"/>
                  <a:gd name="connsiteX5" fmla="*/ 4279595 w 4335789"/>
                  <a:gd name="connsiteY5" fmla="*/ 1981954 h 3317770"/>
                  <a:gd name="connsiteX6" fmla="*/ 3627731 w 4335789"/>
                  <a:gd name="connsiteY6" fmla="*/ 2551548 h 3317770"/>
                  <a:gd name="connsiteX7" fmla="*/ 3098494 w 4335789"/>
                  <a:gd name="connsiteY7" fmla="*/ 3292595 h 3317770"/>
                  <a:gd name="connsiteX8" fmla="*/ 1589735 w 4335789"/>
                  <a:gd name="connsiteY8" fmla="*/ 3132574 h 3317770"/>
                  <a:gd name="connsiteX9" fmla="*/ 465801 w 4335789"/>
                  <a:gd name="connsiteY9" fmla="*/ 2732523 h 3317770"/>
                  <a:gd name="connsiteX10" fmla="*/ 58114 w 4335789"/>
                  <a:gd name="connsiteY10" fmla="*/ 2042914 h 3317770"/>
                  <a:gd name="connsiteX11" fmla="*/ 50495 w 4335789"/>
                  <a:gd name="connsiteY11" fmla="*/ 1181854 h 3317770"/>
                  <a:gd name="connsiteX12" fmla="*/ 818226 w 4335789"/>
                  <a:gd name="connsiteY12" fmla="*/ 633583 h 3317770"/>
                  <a:gd name="connsiteX0" fmla="*/ 818226 w 4314803"/>
                  <a:gd name="connsiteY0" fmla="*/ 633583 h 3317770"/>
                  <a:gd name="connsiteX1" fmla="*/ 1818335 w 4314803"/>
                  <a:gd name="connsiteY1" fmla="*/ 15995 h 3317770"/>
                  <a:gd name="connsiteX2" fmla="*/ 2801316 w 4314803"/>
                  <a:gd name="connsiteY2" fmla="*/ 176013 h 3317770"/>
                  <a:gd name="connsiteX3" fmla="*/ 4155416 w 4314803"/>
                  <a:gd name="connsiteY3" fmla="*/ 359263 h 3317770"/>
                  <a:gd name="connsiteX4" fmla="*/ 4188156 w 4314803"/>
                  <a:gd name="connsiteY4" fmla="*/ 1197094 h 3317770"/>
                  <a:gd name="connsiteX5" fmla="*/ 4279595 w 4314803"/>
                  <a:gd name="connsiteY5" fmla="*/ 1981954 h 3317770"/>
                  <a:gd name="connsiteX6" fmla="*/ 3627731 w 4314803"/>
                  <a:gd name="connsiteY6" fmla="*/ 2551548 h 3317770"/>
                  <a:gd name="connsiteX7" fmla="*/ 3098494 w 4314803"/>
                  <a:gd name="connsiteY7" fmla="*/ 3292595 h 3317770"/>
                  <a:gd name="connsiteX8" fmla="*/ 1589735 w 4314803"/>
                  <a:gd name="connsiteY8" fmla="*/ 3132574 h 3317770"/>
                  <a:gd name="connsiteX9" fmla="*/ 465801 w 4314803"/>
                  <a:gd name="connsiteY9" fmla="*/ 2732523 h 3317770"/>
                  <a:gd name="connsiteX10" fmla="*/ 58114 w 4314803"/>
                  <a:gd name="connsiteY10" fmla="*/ 2042914 h 3317770"/>
                  <a:gd name="connsiteX11" fmla="*/ 50495 w 4314803"/>
                  <a:gd name="connsiteY11" fmla="*/ 1181854 h 3317770"/>
                  <a:gd name="connsiteX12" fmla="*/ 818226 w 4314803"/>
                  <a:gd name="connsiteY12" fmla="*/ 633583 h 3317770"/>
                  <a:gd name="connsiteX0" fmla="*/ 818226 w 4344147"/>
                  <a:gd name="connsiteY0" fmla="*/ 633583 h 3317770"/>
                  <a:gd name="connsiteX1" fmla="*/ 1818335 w 4344147"/>
                  <a:gd name="connsiteY1" fmla="*/ 15995 h 3317770"/>
                  <a:gd name="connsiteX2" fmla="*/ 2801316 w 4344147"/>
                  <a:gd name="connsiteY2" fmla="*/ 176013 h 3317770"/>
                  <a:gd name="connsiteX3" fmla="*/ 4155416 w 4344147"/>
                  <a:gd name="connsiteY3" fmla="*/ 359263 h 3317770"/>
                  <a:gd name="connsiteX4" fmla="*/ 4306379 w 4344147"/>
                  <a:gd name="connsiteY4" fmla="*/ 1203006 h 3317770"/>
                  <a:gd name="connsiteX5" fmla="*/ 4279595 w 4344147"/>
                  <a:gd name="connsiteY5" fmla="*/ 1981954 h 3317770"/>
                  <a:gd name="connsiteX6" fmla="*/ 3627731 w 4344147"/>
                  <a:gd name="connsiteY6" fmla="*/ 2551548 h 3317770"/>
                  <a:gd name="connsiteX7" fmla="*/ 3098494 w 4344147"/>
                  <a:gd name="connsiteY7" fmla="*/ 3292595 h 3317770"/>
                  <a:gd name="connsiteX8" fmla="*/ 1589735 w 4344147"/>
                  <a:gd name="connsiteY8" fmla="*/ 3132574 h 3317770"/>
                  <a:gd name="connsiteX9" fmla="*/ 465801 w 4344147"/>
                  <a:gd name="connsiteY9" fmla="*/ 2732523 h 3317770"/>
                  <a:gd name="connsiteX10" fmla="*/ 58114 w 4344147"/>
                  <a:gd name="connsiteY10" fmla="*/ 2042914 h 3317770"/>
                  <a:gd name="connsiteX11" fmla="*/ 50495 w 4344147"/>
                  <a:gd name="connsiteY11" fmla="*/ 1181854 h 3317770"/>
                  <a:gd name="connsiteX12" fmla="*/ 818226 w 4344147"/>
                  <a:gd name="connsiteY12" fmla="*/ 633583 h 3317770"/>
                  <a:gd name="connsiteX0" fmla="*/ 818226 w 4558792"/>
                  <a:gd name="connsiteY0" fmla="*/ 638308 h 3322495"/>
                  <a:gd name="connsiteX1" fmla="*/ 1818335 w 4558792"/>
                  <a:gd name="connsiteY1" fmla="*/ 20720 h 3322495"/>
                  <a:gd name="connsiteX2" fmla="*/ 2801316 w 4558792"/>
                  <a:gd name="connsiteY2" fmla="*/ 180738 h 3322495"/>
                  <a:gd name="connsiteX3" fmla="*/ 4474618 w 4558792"/>
                  <a:gd name="connsiteY3" fmla="*/ 352166 h 3322495"/>
                  <a:gd name="connsiteX4" fmla="*/ 4306379 w 4558792"/>
                  <a:gd name="connsiteY4" fmla="*/ 1207731 h 3322495"/>
                  <a:gd name="connsiteX5" fmla="*/ 4279595 w 4558792"/>
                  <a:gd name="connsiteY5" fmla="*/ 1986679 h 3322495"/>
                  <a:gd name="connsiteX6" fmla="*/ 3627731 w 4558792"/>
                  <a:gd name="connsiteY6" fmla="*/ 2556273 h 3322495"/>
                  <a:gd name="connsiteX7" fmla="*/ 3098494 w 4558792"/>
                  <a:gd name="connsiteY7" fmla="*/ 3297320 h 3322495"/>
                  <a:gd name="connsiteX8" fmla="*/ 1589735 w 4558792"/>
                  <a:gd name="connsiteY8" fmla="*/ 3137299 h 3322495"/>
                  <a:gd name="connsiteX9" fmla="*/ 465801 w 4558792"/>
                  <a:gd name="connsiteY9" fmla="*/ 2737248 h 3322495"/>
                  <a:gd name="connsiteX10" fmla="*/ 58114 w 4558792"/>
                  <a:gd name="connsiteY10" fmla="*/ 2047639 h 3322495"/>
                  <a:gd name="connsiteX11" fmla="*/ 50495 w 4558792"/>
                  <a:gd name="connsiteY11" fmla="*/ 1186579 h 3322495"/>
                  <a:gd name="connsiteX12" fmla="*/ 818226 w 4558792"/>
                  <a:gd name="connsiteY12" fmla="*/ 638308 h 3322495"/>
                  <a:gd name="connsiteX0" fmla="*/ 818226 w 4352576"/>
                  <a:gd name="connsiteY0" fmla="*/ 636760 h 3320947"/>
                  <a:gd name="connsiteX1" fmla="*/ 1818335 w 4352576"/>
                  <a:gd name="connsiteY1" fmla="*/ 19172 h 3320947"/>
                  <a:gd name="connsiteX2" fmla="*/ 2801316 w 4352576"/>
                  <a:gd name="connsiteY2" fmla="*/ 179190 h 3320947"/>
                  <a:gd name="connsiteX3" fmla="*/ 4214527 w 4352576"/>
                  <a:gd name="connsiteY3" fmla="*/ 220573 h 3320947"/>
                  <a:gd name="connsiteX4" fmla="*/ 4306379 w 4352576"/>
                  <a:gd name="connsiteY4" fmla="*/ 1206183 h 3320947"/>
                  <a:gd name="connsiteX5" fmla="*/ 4279595 w 4352576"/>
                  <a:gd name="connsiteY5" fmla="*/ 1985131 h 3320947"/>
                  <a:gd name="connsiteX6" fmla="*/ 3627731 w 4352576"/>
                  <a:gd name="connsiteY6" fmla="*/ 2554725 h 3320947"/>
                  <a:gd name="connsiteX7" fmla="*/ 3098494 w 4352576"/>
                  <a:gd name="connsiteY7" fmla="*/ 3295772 h 3320947"/>
                  <a:gd name="connsiteX8" fmla="*/ 1589735 w 4352576"/>
                  <a:gd name="connsiteY8" fmla="*/ 3135751 h 3320947"/>
                  <a:gd name="connsiteX9" fmla="*/ 465801 w 4352576"/>
                  <a:gd name="connsiteY9" fmla="*/ 2735700 h 3320947"/>
                  <a:gd name="connsiteX10" fmla="*/ 58114 w 4352576"/>
                  <a:gd name="connsiteY10" fmla="*/ 2046091 h 3320947"/>
                  <a:gd name="connsiteX11" fmla="*/ 50495 w 4352576"/>
                  <a:gd name="connsiteY11" fmla="*/ 1185031 h 3320947"/>
                  <a:gd name="connsiteX12" fmla="*/ 818226 w 4352576"/>
                  <a:gd name="connsiteY12" fmla="*/ 636760 h 3320947"/>
                  <a:gd name="connsiteX0" fmla="*/ 818226 w 4421332"/>
                  <a:gd name="connsiteY0" fmla="*/ 636760 h 3320947"/>
                  <a:gd name="connsiteX1" fmla="*/ 1818335 w 4421332"/>
                  <a:gd name="connsiteY1" fmla="*/ 19172 h 3320947"/>
                  <a:gd name="connsiteX2" fmla="*/ 2801316 w 4421332"/>
                  <a:gd name="connsiteY2" fmla="*/ 179190 h 3320947"/>
                  <a:gd name="connsiteX3" fmla="*/ 4214527 w 4421332"/>
                  <a:gd name="connsiteY3" fmla="*/ 220573 h 3320947"/>
                  <a:gd name="connsiteX4" fmla="*/ 4418692 w 4421332"/>
                  <a:gd name="connsiteY4" fmla="*/ 1277117 h 3320947"/>
                  <a:gd name="connsiteX5" fmla="*/ 4279595 w 4421332"/>
                  <a:gd name="connsiteY5" fmla="*/ 1985131 h 3320947"/>
                  <a:gd name="connsiteX6" fmla="*/ 3627731 w 4421332"/>
                  <a:gd name="connsiteY6" fmla="*/ 2554725 h 3320947"/>
                  <a:gd name="connsiteX7" fmla="*/ 3098494 w 4421332"/>
                  <a:gd name="connsiteY7" fmla="*/ 3295772 h 3320947"/>
                  <a:gd name="connsiteX8" fmla="*/ 1589735 w 4421332"/>
                  <a:gd name="connsiteY8" fmla="*/ 3135751 h 3320947"/>
                  <a:gd name="connsiteX9" fmla="*/ 465801 w 4421332"/>
                  <a:gd name="connsiteY9" fmla="*/ 2735700 h 3320947"/>
                  <a:gd name="connsiteX10" fmla="*/ 58114 w 4421332"/>
                  <a:gd name="connsiteY10" fmla="*/ 2046091 h 3320947"/>
                  <a:gd name="connsiteX11" fmla="*/ 50495 w 4421332"/>
                  <a:gd name="connsiteY11" fmla="*/ 1185031 h 3320947"/>
                  <a:gd name="connsiteX12" fmla="*/ 818226 w 4421332"/>
                  <a:gd name="connsiteY12" fmla="*/ 636760 h 3320947"/>
                  <a:gd name="connsiteX0" fmla="*/ 818226 w 4420853"/>
                  <a:gd name="connsiteY0" fmla="*/ 636760 h 3311605"/>
                  <a:gd name="connsiteX1" fmla="*/ 1818335 w 4420853"/>
                  <a:gd name="connsiteY1" fmla="*/ 19172 h 3311605"/>
                  <a:gd name="connsiteX2" fmla="*/ 2801316 w 4420853"/>
                  <a:gd name="connsiteY2" fmla="*/ 179190 h 3311605"/>
                  <a:gd name="connsiteX3" fmla="*/ 4214527 w 4420853"/>
                  <a:gd name="connsiteY3" fmla="*/ 220573 h 3311605"/>
                  <a:gd name="connsiteX4" fmla="*/ 4418692 w 4420853"/>
                  <a:gd name="connsiteY4" fmla="*/ 1277117 h 3311605"/>
                  <a:gd name="connsiteX5" fmla="*/ 4279595 w 4420853"/>
                  <a:gd name="connsiteY5" fmla="*/ 1985131 h 3311605"/>
                  <a:gd name="connsiteX6" fmla="*/ 3778181 w 4420853"/>
                  <a:gd name="connsiteY6" fmla="*/ 2713829 h 3311605"/>
                  <a:gd name="connsiteX7" fmla="*/ 3098494 w 4420853"/>
                  <a:gd name="connsiteY7" fmla="*/ 3295772 h 3311605"/>
                  <a:gd name="connsiteX8" fmla="*/ 1589735 w 4420853"/>
                  <a:gd name="connsiteY8" fmla="*/ 3135751 h 3311605"/>
                  <a:gd name="connsiteX9" fmla="*/ 465801 w 4420853"/>
                  <a:gd name="connsiteY9" fmla="*/ 2735700 h 3311605"/>
                  <a:gd name="connsiteX10" fmla="*/ 58114 w 4420853"/>
                  <a:gd name="connsiteY10" fmla="*/ 2046091 h 3311605"/>
                  <a:gd name="connsiteX11" fmla="*/ 50495 w 4420853"/>
                  <a:gd name="connsiteY11" fmla="*/ 1185031 h 3311605"/>
                  <a:gd name="connsiteX12" fmla="*/ 818226 w 4420853"/>
                  <a:gd name="connsiteY12" fmla="*/ 636760 h 3311605"/>
                  <a:gd name="connsiteX0" fmla="*/ 818226 w 4420853"/>
                  <a:gd name="connsiteY0" fmla="*/ 636760 h 3296084"/>
                  <a:gd name="connsiteX1" fmla="*/ 1818335 w 4420853"/>
                  <a:gd name="connsiteY1" fmla="*/ 19172 h 3296084"/>
                  <a:gd name="connsiteX2" fmla="*/ 2801316 w 4420853"/>
                  <a:gd name="connsiteY2" fmla="*/ 179190 h 3296084"/>
                  <a:gd name="connsiteX3" fmla="*/ 4214527 w 4420853"/>
                  <a:gd name="connsiteY3" fmla="*/ 220573 h 3296084"/>
                  <a:gd name="connsiteX4" fmla="*/ 4418692 w 4420853"/>
                  <a:gd name="connsiteY4" fmla="*/ 1277117 h 3296084"/>
                  <a:gd name="connsiteX5" fmla="*/ 4279595 w 4420853"/>
                  <a:gd name="connsiteY5" fmla="*/ 1985131 h 3296084"/>
                  <a:gd name="connsiteX6" fmla="*/ 3778181 w 4420853"/>
                  <a:gd name="connsiteY6" fmla="*/ 2713829 h 3296084"/>
                  <a:gd name="connsiteX7" fmla="*/ 2132914 w 4420853"/>
                  <a:gd name="connsiteY7" fmla="*/ 3092245 h 3296084"/>
                  <a:gd name="connsiteX8" fmla="*/ 3098494 w 4420853"/>
                  <a:gd name="connsiteY8" fmla="*/ 3295772 h 3296084"/>
                  <a:gd name="connsiteX9" fmla="*/ 1589735 w 4420853"/>
                  <a:gd name="connsiteY9" fmla="*/ 3135751 h 3296084"/>
                  <a:gd name="connsiteX10" fmla="*/ 465801 w 4420853"/>
                  <a:gd name="connsiteY10" fmla="*/ 2735700 h 3296084"/>
                  <a:gd name="connsiteX11" fmla="*/ 58114 w 4420853"/>
                  <a:gd name="connsiteY11" fmla="*/ 2046091 h 3296084"/>
                  <a:gd name="connsiteX12" fmla="*/ 50495 w 4420853"/>
                  <a:gd name="connsiteY12" fmla="*/ 1185031 h 3296084"/>
                  <a:gd name="connsiteX13" fmla="*/ 818226 w 4420853"/>
                  <a:gd name="connsiteY13" fmla="*/ 636760 h 3296084"/>
                  <a:gd name="connsiteX0" fmla="*/ 818226 w 4420853"/>
                  <a:gd name="connsiteY0" fmla="*/ 636760 h 3211293"/>
                  <a:gd name="connsiteX1" fmla="*/ 1818335 w 4420853"/>
                  <a:gd name="connsiteY1" fmla="*/ 19172 h 3211293"/>
                  <a:gd name="connsiteX2" fmla="*/ 2801316 w 4420853"/>
                  <a:gd name="connsiteY2" fmla="*/ 179190 h 3211293"/>
                  <a:gd name="connsiteX3" fmla="*/ 4214527 w 4420853"/>
                  <a:gd name="connsiteY3" fmla="*/ 220573 h 3211293"/>
                  <a:gd name="connsiteX4" fmla="*/ 4418692 w 4420853"/>
                  <a:gd name="connsiteY4" fmla="*/ 1277117 h 3211293"/>
                  <a:gd name="connsiteX5" fmla="*/ 4279595 w 4420853"/>
                  <a:gd name="connsiteY5" fmla="*/ 1985131 h 3211293"/>
                  <a:gd name="connsiteX6" fmla="*/ 3778181 w 4420853"/>
                  <a:gd name="connsiteY6" fmla="*/ 2713829 h 3211293"/>
                  <a:gd name="connsiteX7" fmla="*/ 2132914 w 4420853"/>
                  <a:gd name="connsiteY7" fmla="*/ 3092245 h 3211293"/>
                  <a:gd name="connsiteX8" fmla="*/ 1933494 w 4420853"/>
                  <a:gd name="connsiteY8" fmla="*/ 3208468 h 3211293"/>
                  <a:gd name="connsiteX9" fmla="*/ 1589735 w 4420853"/>
                  <a:gd name="connsiteY9" fmla="*/ 3135751 h 3211293"/>
                  <a:gd name="connsiteX10" fmla="*/ 465801 w 4420853"/>
                  <a:gd name="connsiteY10" fmla="*/ 2735700 h 3211293"/>
                  <a:gd name="connsiteX11" fmla="*/ 58114 w 4420853"/>
                  <a:gd name="connsiteY11" fmla="*/ 2046091 h 3211293"/>
                  <a:gd name="connsiteX12" fmla="*/ 50495 w 4420853"/>
                  <a:gd name="connsiteY12" fmla="*/ 1185031 h 3211293"/>
                  <a:gd name="connsiteX13" fmla="*/ 818226 w 4420853"/>
                  <a:gd name="connsiteY13" fmla="*/ 636760 h 3211293"/>
                  <a:gd name="connsiteX0" fmla="*/ 818226 w 4437659"/>
                  <a:gd name="connsiteY0" fmla="*/ 636760 h 3211294"/>
                  <a:gd name="connsiteX1" fmla="*/ 1818335 w 4437659"/>
                  <a:gd name="connsiteY1" fmla="*/ 19172 h 3211294"/>
                  <a:gd name="connsiteX2" fmla="*/ 2801316 w 4437659"/>
                  <a:gd name="connsiteY2" fmla="*/ 179190 h 3211294"/>
                  <a:gd name="connsiteX3" fmla="*/ 4214527 w 4437659"/>
                  <a:gd name="connsiteY3" fmla="*/ 220573 h 3211294"/>
                  <a:gd name="connsiteX4" fmla="*/ 4418692 w 4437659"/>
                  <a:gd name="connsiteY4" fmla="*/ 1277117 h 3211294"/>
                  <a:gd name="connsiteX5" fmla="*/ 4279595 w 4437659"/>
                  <a:gd name="connsiteY5" fmla="*/ 1985131 h 3211294"/>
                  <a:gd name="connsiteX6" fmla="*/ 3101993 w 4437659"/>
                  <a:gd name="connsiteY6" fmla="*/ 2331877 h 3211294"/>
                  <a:gd name="connsiteX7" fmla="*/ 2132914 w 4437659"/>
                  <a:gd name="connsiteY7" fmla="*/ 3092245 h 3211294"/>
                  <a:gd name="connsiteX8" fmla="*/ 1933494 w 4437659"/>
                  <a:gd name="connsiteY8" fmla="*/ 3208468 h 3211294"/>
                  <a:gd name="connsiteX9" fmla="*/ 1589735 w 4437659"/>
                  <a:gd name="connsiteY9" fmla="*/ 3135751 h 3211294"/>
                  <a:gd name="connsiteX10" fmla="*/ 465801 w 4437659"/>
                  <a:gd name="connsiteY10" fmla="*/ 2735700 h 3211294"/>
                  <a:gd name="connsiteX11" fmla="*/ 58114 w 4437659"/>
                  <a:gd name="connsiteY11" fmla="*/ 2046091 h 3211294"/>
                  <a:gd name="connsiteX12" fmla="*/ 50495 w 4437659"/>
                  <a:gd name="connsiteY12" fmla="*/ 1185031 h 3211294"/>
                  <a:gd name="connsiteX13" fmla="*/ 818226 w 4437659"/>
                  <a:gd name="connsiteY13" fmla="*/ 636760 h 3211294"/>
                  <a:gd name="connsiteX0" fmla="*/ 818226 w 4461883"/>
                  <a:gd name="connsiteY0" fmla="*/ 636760 h 3211294"/>
                  <a:gd name="connsiteX1" fmla="*/ 1818335 w 4461883"/>
                  <a:gd name="connsiteY1" fmla="*/ 19172 h 3211294"/>
                  <a:gd name="connsiteX2" fmla="*/ 2801316 w 4461883"/>
                  <a:gd name="connsiteY2" fmla="*/ 179190 h 3211294"/>
                  <a:gd name="connsiteX3" fmla="*/ 4214527 w 4461883"/>
                  <a:gd name="connsiteY3" fmla="*/ 220573 h 3211294"/>
                  <a:gd name="connsiteX4" fmla="*/ 4418692 w 4461883"/>
                  <a:gd name="connsiteY4" fmla="*/ 1277117 h 3211294"/>
                  <a:gd name="connsiteX5" fmla="*/ 3725609 w 4461883"/>
                  <a:gd name="connsiteY5" fmla="*/ 1701395 h 3211294"/>
                  <a:gd name="connsiteX6" fmla="*/ 3101993 w 4461883"/>
                  <a:gd name="connsiteY6" fmla="*/ 2331877 h 3211294"/>
                  <a:gd name="connsiteX7" fmla="*/ 2132914 w 4461883"/>
                  <a:gd name="connsiteY7" fmla="*/ 3092245 h 3211294"/>
                  <a:gd name="connsiteX8" fmla="*/ 1933494 w 4461883"/>
                  <a:gd name="connsiteY8" fmla="*/ 3208468 h 3211294"/>
                  <a:gd name="connsiteX9" fmla="*/ 1589735 w 4461883"/>
                  <a:gd name="connsiteY9" fmla="*/ 3135751 h 3211294"/>
                  <a:gd name="connsiteX10" fmla="*/ 465801 w 4461883"/>
                  <a:gd name="connsiteY10" fmla="*/ 2735700 h 3211294"/>
                  <a:gd name="connsiteX11" fmla="*/ 58114 w 4461883"/>
                  <a:gd name="connsiteY11" fmla="*/ 2046091 h 3211294"/>
                  <a:gd name="connsiteX12" fmla="*/ 50495 w 4461883"/>
                  <a:gd name="connsiteY12" fmla="*/ 1185031 h 3211294"/>
                  <a:gd name="connsiteX13" fmla="*/ 818226 w 4461883"/>
                  <a:gd name="connsiteY13" fmla="*/ 636760 h 3211294"/>
                  <a:gd name="connsiteX0" fmla="*/ 818226 w 4238514"/>
                  <a:gd name="connsiteY0" fmla="*/ 636760 h 3211294"/>
                  <a:gd name="connsiteX1" fmla="*/ 1818335 w 4238514"/>
                  <a:gd name="connsiteY1" fmla="*/ 19172 h 3211294"/>
                  <a:gd name="connsiteX2" fmla="*/ 2801316 w 4238514"/>
                  <a:gd name="connsiteY2" fmla="*/ 179190 h 3211294"/>
                  <a:gd name="connsiteX3" fmla="*/ 4214527 w 4238514"/>
                  <a:gd name="connsiteY3" fmla="*/ 220573 h 3211294"/>
                  <a:gd name="connsiteX4" fmla="*/ 3693621 w 4238514"/>
                  <a:gd name="connsiteY4" fmla="*/ 862426 h 3211294"/>
                  <a:gd name="connsiteX5" fmla="*/ 3725609 w 4238514"/>
                  <a:gd name="connsiteY5" fmla="*/ 1701395 h 3211294"/>
                  <a:gd name="connsiteX6" fmla="*/ 3101993 w 4238514"/>
                  <a:gd name="connsiteY6" fmla="*/ 2331877 h 3211294"/>
                  <a:gd name="connsiteX7" fmla="*/ 2132914 w 4238514"/>
                  <a:gd name="connsiteY7" fmla="*/ 3092245 h 3211294"/>
                  <a:gd name="connsiteX8" fmla="*/ 1933494 w 4238514"/>
                  <a:gd name="connsiteY8" fmla="*/ 3208468 h 3211294"/>
                  <a:gd name="connsiteX9" fmla="*/ 1589735 w 4238514"/>
                  <a:gd name="connsiteY9" fmla="*/ 3135751 h 3211294"/>
                  <a:gd name="connsiteX10" fmla="*/ 465801 w 4238514"/>
                  <a:gd name="connsiteY10" fmla="*/ 2735700 h 3211294"/>
                  <a:gd name="connsiteX11" fmla="*/ 58114 w 4238514"/>
                  <a:gd name="connsiteY11" fmla="*/ 2046091 h 3211294"/>
                  <a:gd name="connsiteX12" fmla="*/ 50495 w 4238514"/>
                  <a:gd name="connsiteY12" fmla="*/ 1185031 h 3211294"/>
                  <a:gd name="connsiteX13" fmla="*/ 818226 w 4238514"/>
                  <a:gd name="connsiteY13" fmla="*/ 636760 h 3211294"/>
                  <a:gd name="connsiteX0" fmla="*/ 818226 w 3785634"/>
                  <a:gd name="connsiteY0" fmla="*/ 639647 h 3214181"/>
                  <a:gd name="connsiteX1" fmla="*/ 1818335 w 3785634"/>
                  <a:gd name="connsiteY1" fmla="*/ 22059 h 3214181"/>
                  <a:gd name="connsiteX2" fmla="*/ 2801316 w 3785634"/>
                  <a:gd name="connsiteY2" fmla="*/ 182077 h 3214181"/>
                  <a:gd name="connsiteX3" fmla="*/ 3130997 w 3785634"/>
                  <a:gd name="connsiteY3" fmla="*/ 452630 h 3214181"/>
                  <a:gd name="connsiteX4" fmla="*/ 3693621 w 3785634"/>
                  <a:gd name="connsiteY4" fmla="*/ 865313 h 3214181"/>
                  <a:gd name="connsiteX5" fmla="*/ 3725609 w 3785634"/>
                  <a:gd name="connsiteY5" fmla="*/ 1704282 h 3214181"/>
                  <a:gd name="connsiteX6" fmla="*/ 3101993 w 3785634"/>
                  <a:gd name="connsiteY6" fmla="*/ 2334764 h 3214181"/>
                  <a:gd name="connsiteX7" fmla="*/ 2132914 w 3785634"/>
                  <a:gd name="connsiteY7" fmla="*/ 3095132 h 3214181"/>
                  <a:gd name="connsiteX8" fmla="*/ 1933494 w 3785634"/>
                  <a:gd name="connsiteY8" fmla="*/ 3211355 h 3214181"/>
                  <a:gd name="connsiteX9" fmla="*/ 1589735 w 3785634"/>
                  <a:gd name="connsiteY9" fmla="*/ 3138638 h 3214181"/>
                  <a:gd name="connsiteX10" fmla="*/ 465801 w 3785634"/>
                  <a:gd name="connsiteY10" fmla="*/ 2738587 h 3214181"/>
                  <a:gd name="connsiteX11" fmla="*/ 58114 w 3785634"/>
                  <a:gd name="connsiteY11" fmla="*/ 2048978 h 3214181"/>
                  <a:gd name="connsiteX12" fmla="*/ 50495 w 3785634"/>
                  <a:gd name="connsiteY12" fmla="*/ 1187918 h 3214181"/>
                  <a:gd name="connsiteX13" fmla="*/ 818226 w 3785634"/>
                  <a:gd name="connsiteY13" fmla="*/ 639647 h 3214181"/>
                  <a:gd name="connsiteX0" fmla="*/ 818226 w 3785634"/>
                  <a:gd name="connsiteY0" fmla="*/ 639647 h 3212143"/>
                  <a:gd name="connsiteX1" fmla="*/ 1818335 w 3785634"/>
                  <a:gd name="connsiteY1" fmla="*/ 22059 h 3212143"/>
                  <a:gd name="connsiteX2" fmla="*/ 2801316 w 3785634"/>
                  <a:gd name="connsiteY2" fmla="*/ 182077 h 3212143"/>
                  <a:gd name="connsiteX3" fmla="*/ 3130997 w 3785634"/>
                  <a:gd name="connsiteY3" fmla="*/ 452630 h 3212143"/>
                  <a:gd name="connsiteX4" fmla="*/ 3693621 w 3785634"/>
                  <a:gd name="connsiteY4" fmla="*/ 865313 h 3212143"/>
                  <a:gd name="connsiteX5" fmla="*/ 3725609 w 3785634"/>
                  <a:gd name="connsiteY5" fmla="*/ 1704282 h 3212143"/>
                  <a:gd name="connsiteX6" fmla="*/ 3101993 w 3785634"/>
                  <a:gd name="connsiteY6" fmla="*/ 2334764 h 3212143"/>
                  <a:gd name="connsiteX7" fmla="*/ 2132914 w 3785634"/>
                  <a:gd name="connsiteY7" fmla="*/ 3095132 h 3212143"/>
                  <a:gd name="connsiteX8" fmla="*/ 1933494 w 3785634"/>
                  <a:gd name="connsiteY8" fmla="*/ 3211355 h 3212143"/>
                  <a:gd name="connsiteX9" fmla="*/ 1589735 w 3785634"/>
                  <a:gd name="connsiteY9" fmla="*/ 3138638 h 3212143"/>
                  <a:gd name="connsiteX10" fmla="*/ 1114556 w 3785634"/>
                  <a:gd name="connsiteY10" fmla="*/ 2996915 h 3212143"/>
                  <a:gd name="connsiteX11" fmla="*/ 465801 w 3785634"/>
                  <a:gd name="connsiteY11" fmla="*/ 2738587 h 3212143"/>
                  <a:gd name="connsiteX12" fmla="*/ 58114 w 3785634"/>
                  <a:gd name="connsiteY12" fmla="*/ 2048978 h 3212143"/>
                  <a:gd name="connsiteX13" fmla="*/ 50495 w 3785634"/>
                  <a:gd name="connsiteY13" fmla="*/ 1187918 h 3212143"/>
                  <a:gd name="connsiteX14" fmla="*/ 818226 w 3785634"/>
                  <a:gd name="connsiteY14" fmla="*/ 639647 h 3212143"/>
                  <a:gd name="connsiteX0" fmla="*/ 818226 w 3785634"/>
                  <a:gd name="connsiteY0" fmla="*/ 639647 h 3139164"/>
                  <a:gd name="connsiteX1" fmla="*/ 1818335 w 3785634"/>
                  <a:gd name="connsiteY1" fmla="*/ 22059 h 3139164"/>
                  <a:gd name="connsiteX2" fmla="*/ 2801316 w 3785634"/>
                  <a:gd name="connsiteY2" fmla="*/ 182077 h 3139164"/>
                  <a:gd name="connsiteX3" fmla="*/ 3130997 w 3785634"/>
                  <a:gd name="connsiteY3" fmla="*/ 452630 h 3139164"/>
                  <a:gd name="connsiteX4" fmla="*/ 3693621 w 3785634"/>
                  <a:gd name="connsiteY4" fmla="*/ 865313 h 3139164"/>
                  <a:gd name="connsiteX5" fmla="*/ 3725609 w 3785634"/>
                  <a:gd name="connsiteY5" fmla="*/ 1704282 h 3139164"/>
                  <a:gd name="connsiteX6" fmla="*/ 3101993 w 3785634"/>
                  <a:gd name="connsiteY6" fmla="*/ 2334764 h 3139164"/>
                  <a:gd name="connsiteX7" fmla="*/ 2132914 w 3785634"/>
                  <a:gd name="connsiteY7" fmla="*/ 3095132 h 3139164"/>
                  <a:gd name="connsiteX8" fmla="*/ 1803145 w 3785634"/>
                  <a:gd name="connsiteY8" fmla="*/ 2949445 h 3139164"/>
                  <a:gd name="connsiteX9" fmla="*/ 1589735 w 3785634"/>
                  <a:gd name="connsiteY9" fmla="*/ 3138638 h 3139164"/>
                  <a:gd name="connsiteX10" fmla="*/ 1114556 w 3785634"/>
                  <a:gd name="connsiteY10" fmla="*/ 2996915 h 3139164"/>
                  <a:gd name="connsiteX11" fmla="*/ 465801 w 3785634"/>
                  <a:gd name="connsiteY11" fmla="*/ 2738587 h 3139164"/>
                  <a:gd name="connsiteX12" fmla="*/ 58114 w 3785634"/>
                  <a:gd name="connsiteY12" fmla="*/ 2048978 h 3139164"/>
                  <a:gd name="connsiteX13" fmla="*/ 50495 w 3785634"/>
                  <a:gd name="connsiteY13" fmla="*/ 1187918 h 3139164"/>
                  <a:gd name="connsiteX14" fmla="*/ 818226 w 3785634"/>
                  <a:gd name="connsiteY14" fmla="*/ 639647 h 3139164"/>
                  <a:gd name="connsiteX0" fmla="*/ 818226 w 3785634"/>
                  <a:gd name="connsiteY0" fmla="*/ 639647 h 3118666"/>
                  <a:gd name="connsiteX1" fmla="*/ 1818335 w 3785634"/>
                  <a:gd name="connsiteY1" fmla="*/ 22059 h 3118666"/>
                  <a:gd name="connsiteX2" fmla="*/ 2801316 w 3785634"/>
                  <a:gd name="connsiteY2" fmla="*/ 182077 h 3118666"/>
                  <a:gd name="connsiteX3" fmla="*/ 3130997 w 3785634"/>
                  <a:gd name="connsiteY3" fmla="*/ 452630 h 3118666"/>
                  <a:gd name="connsiteX4" fmla="*/ 3693621 w 3785634"/>
                  <a:gd name="connsiteY4" fmla="*/ 865313 h 3118666"/>
                  <a:gd name="connsiteX5" fmla="*/ 3725609 w 3785634"/>
                  <a:gd name="connsiteY5" fmla="*/ 1704282 h 3118666"/>
                  <a:gd name="connsiteX6" fmla="*/ 3101993 w 3785634"/>
                  <a:gd name="connsiteY6" fmla="*/ 2334764 h 3118666"/>
                  <a:gd name="connsiteX7" fmla="*/ 2132914 w 3785634"/>
                  <a:gd name="connsiteY7" fmla="*/ 3095132 h 3118666"/>
                  <a:gd name="connsiteX8" fmla="*/ 1803145 w 3785634"/>
                  <a:gd name="connsiteY8" fmla="*/ 2949445 h 3118666"/>
                  <a:gd name="connsiteX9" fmla="*/ 1402358 w 3785634"/>
                  <a:gd name="connsiteY9" fmla="*/ 3040421 h 3118666"/>
                  <a:gd name="connsiteX10" fmla="*/ 1114556 w 3785634"/>
                  <a:gd name="connsiteY10" fmla="*/ 2996915 h 3118666"/>
                  <a:gd name="connsiteX11" fmla="*/ 465801 w 3785634"/>
                  <a:gd name="connsiteY11" fmla="*/ 2738587 h 3118666"/>
                  <a:gd name="connsiteX12" fmla="*/ 58114 w 3785634"/>
                  <a:gd name="connsiteY12" fmla="*/ 2048978 h 3118666"/>
                  <a:gd name="connsiteX13" fmla="*/ 50495 w 3785634"/>
                  <a:gd name="connsiteY13" fmla="*/ 1187918 h 3118666"/>
                  <a:gd name="connsiteX14" fmla="*/ 818226 w 3785634"/>
                  <a:gd name="connsiteY14" fmla="*/ 639647 h 3118666"/>
                  <a:gd name="connsiteX0" fmla="*/ 818226 w 3785634"/>
                  <a:gd name="connsiteY0" fmla="*/ 639647 h 3118666"/>
                  <a:gd name="connsiteX1" fmla="*/ 1818335 w 3785634"/>
                  <a:gd name="connsiteY1" fmla="*/ 22059 h 3118666"/>
                  <a:gd name="connsiteX2" fmla="*/ 2801316 w 3785634"/>
                  <a:gd name="connsiteY2" fmla="*/ 182077 h 3118666"/>
                  <a:gd name="connsiteX3" fmla="*/ 3130997 w 3785634"/>
                  <a:gd name="connsiteY3" fmla="*/ 452630 h 3118666"/>
                  <a:gd name="connsiteX4" fmla="*/ 3693621 w 3785634"/>
                  <a:gd name="connsiteY4" fmla="*/ 865313 h 3118666"/>
                  <a:gd name="connsiteX5" fmla="*/ 3725609 w 3785634"/>
                  <a:gd name="connsiteY5" fmla="*/ 1704282 h 3118666"/>
                  <a:gd name="connsiteX6" fmla="*/ 3101993 w 3785634"/>
                  <a:gd name="connsiteY6" fmla="*/ 2334764 h 3118666"/>
                  <a:gd name="connsiteX7" fmla="*/ 2132914 w 3785634"/>
                  <a:gd name="connsiteY7" fmla="*/ 3095132 h 3118666"/>
                  <a:gd name="connsiteX8" fmla="*/ 1803145 w 3785634"/>
                  <a:gd name="connsiteY8" fmla="*/ 2949445 h 3118666"/>
                  <a:gd name="connsiteX9" fmla="*/ 1402358 w 3785634"/>
                  <a:gd name="connsiteY9" fmla="*/ 3040421 h 3118666"/>
                  <a:gd name="connsiteX10" fmla="*/ 935325 w 3785634"/>
                  <a:gd name="connsiteY10" fmla="*/ 2953264 h 3118666"/>
                  <a:gd name="connsiteX11" fmla="*/ 465801 w 3785634"/>
                  <a:gd name="connsiteY11" fmla="*/ 2738587 h 3118666"/>
                  <a:gd name="connsiteX12" fmla="*/ 58114 w 3785634"/>
                  <a:gd name="connsiteY12" fmla="*/ 2048978 h 3118666"/>
                  <a:gd name="connsiteX13" fmla="*/ 50495 w 3785634"/>
                  <a:gd name="connsiteY13" fmla="*/ 1187918 h 3118666"/>
                  <a:gd name="connsiteX14" fmla="*/ 818226 w 3785634"/>
                  <a:gd name="connsiteY14" fmla="*/ 639647 h 3118666"/>
                  <a:gd name="connsiteX0" fmla="*/ 818226 w 3785634"/>
                  <a:gd name="connsiteY0" fmla="*/ 639647 h 3040434"/>
                  <a:gd name="connsiteX1" fmla="*/ 1818335 w 3785634"/>
                  <a:gd name="connsiteY1" fmla="*/ 22059 h 3040434"/>
                  <a:gd name="connsiteX2" fmla="*/ 2801316 w 3785634"/>
                  <a:gd name="connsiteY2" fmla="*/ 182077 h 3040434"/>
                  <a:gd name="connsiteX3" fmla="*/ 3130997 w 3785634"/>
                  <a:gd name="connsiteY3" fmla="*/ 452630 h 3040434"/>
                  <a:gd name="connsiteX4" fmla="*/ 3693621 w 3785634"/>
                  <a:gd name="connsiteY4" fmla="*/ 865313 h 3040434"/>
                  <a:gd name="connsiteX5" fmla="*/ 3725609 w 3785634"/>
                  <a:gd name="connsiteY5" fmla="*/ 1704282 h 3040434"/>
                  <a:gd name="connsiteX6" fmla="*/ 3101993 w 3785634"/>
                  <a:gd name="connsiteY6" fmla="*/ 2334764 h 3040434"/>
                  <a:gd name="connsiteX7" fmla="*/ 2401760 w 3785634"/>
                  <a:gd name="connsiteY7" fmla="*/ 2865961 h 3040434"/>
                  <a:gd name="connsiteX8" fmla="*/ 1803145 w 3785634"/>
                  <a:gd name="connsiteY8" fmla="*/ 2949445 h 3040434"/>
                  <a:gd name="connsiteX9" fmla="*/ 1402358 w 3785634"/>
                  <a:gd name="connsiteY9" fmla="*/ 3040421 h 3040434"/>
                  <a:gd name="connsiteX10" fmla="*/ 935325 w 3785634"/>
                  <a:gd name="connsiteY10" fmla="*/ 2953264 h 3040434"/>
                  <a:gd name="connsiteX11" fmla="*/ 465801 w 3785634"/>
                  <a:gd name="connsiteY11" fmla="*/ 2738587 h 3040434"/>
                  <a:gd name="connsiteX12" fmla="*/ 58114 w 3785634"/>
                  <a:gd name="connsiteY12" fmla="*/ 2048978 h 3040434"/>
                  <a:gd name="connsiteX13" fmla="*/ 50495 w 3785634"/>
                  <a:gd name="connsiteY13" fmla="*/ 1187918 h 3040434"/>
                  <a:gd name="connsiteX14" fmla="*/ 818226 w 3785634"/>
                  <a:gd name="connsiteY14" fmla="*/ 639647 h 3040434"/>
                  <a:gd name="connsiteX0" fmla="*/ 818226 w 3814554"/>
                  <a:gd name="connsiteY0" fmla="*/ 639647 h 3040434"/>
                  <a:gd name="connsiteX1" fmla="*/ 1818335 w 3814554"/>
                  <a:gd name="connsiteY1" fmla="*/ 22059 h 3040434"/>
                  <a:gd name="connsiteX2" fmla="*/ 2801316 w 3814554"/>
                  <a:gd name="connsiteY2" fmla="*/ 182077 h 3040434"/>
                  <a:gd name="connsiteX3" fmla="*/ 3130997 w 3814554"/>
                  <a:gd name="connsiteY3" fmla="*/ 452630 h 3040434"/>
                  <a:gd name="connsiteX4" fmla="*/ 3693621 w 3814554"/>
                  <a:gd name="connsiteY4" fmla="*/ 865313 h 3040434"/>
                  <a:gd name="connsiteX5" fmla="*/ 3725609 w 3814554"/>
                  <a:gd name="connsiteY5" fmla="*/ 1704282 h 3040434"/>
                  <a:gd name="connsiteX6" fmla="*/ 2699099 w 3814554"/>
                  <a:gd name="connsiteY6" fmla="*/ 2018709 h 3040434"/>
                  <a:gd name="connsiteX7" fmla="*/ 2401760 w 3814554"/>
                  <a:gd name="connsiteY7" fmla="*/ 2865961 h 3040434"/>
                  <a:gd name="connsiteX8" fmla="*/ 1803145 w 3814554"/>
                  <a:gd name="connsiteY8" fmla="*/ 2949445 h 3040434"/>
                  <a:gd name="connsiteX9" fmla="*/ 1402358 w 3814554"/>
                  <a:gd name="connsiteY9" fmla="*/ 3040421 h 3040434"/>
                  <a:gd name="connsiteX10" fmla="*/ 935325 w 3814554"/>
                  <a:gd name="connsiteY10" fmla="*/ 2953264 h 3040434"/>
                  <a:gd name="connsiteX11" fmla="*/ 465801 w 3814554"/>
                  <a:gd name="connsiteY11" fmla="*/ 2738587 h 3040434"/>
                  <a:gd name="connsiteX12" fmla="*/ 58114 w 3814554"/>
                  <a:gd name="connsiteY12" fmla="*/ 2048978 h 3040434"/>
                  <a:gd name="connsiteX13" fmla="*/ 50495 w 3814554"/>
                  <a:gd name="connsiteY13" fmla="*/ 1187918 h 3040434"/>
                  <a:gd name="connsiteX14" fmla="*/ 818226 w 3814554"/>
                  <a:gd name="connsiteY14" fmla="*/ 639647 h 3040434"/>
                  <a:gd name="connsiteX0" fmla="*/ 818226 w 3693977"/>
                  <a:gd name="connsiteY0" fmla="*/ 639647 h 3040434"/>
                  <a:gd name="connsiteX1" fmla="*/ 1818335 w 3693977"/>
                  <a:gd name="connsiteY1" fmla="*/ 22059 h 3040434"/>
                  <a:gd name="connsiteX2" fmla="*/ 2801316 w 3693977"/>
                  <a:gd name="connsiteY2" fmla="*/ 182077 h 3040434"/>
                  <a:gd name="connsiteX3" fmla="*/ 3130997 w 3693977"/>
                  <a:gd name="connsiteY3" fmla="*/ 452630 h 3040434"/>
                  <a:gd name="connsiteX4" fmla="*/ 3693621 w 3693977"/>
                  <a:gd name="connsiteY4" fmla="*/ 865313 h 3040434"/>
                  <a:gd name="connsiteX5" fmla="*/ 3044351 w 3693977"/>
                  <a:gd name="connsiteY5" fmla="*/ 1414564 h 3040434"/>
                  <a:gd name="connsiteX6" fmla="*/ 2699099 w 3693977"/>
                  <a:gd name="connsiteY6" fmla="*/ 2018709 h 3040434"/>
                  <a:gd name="connsiteX7" fmla="*/ 2401760 w 3693977"/>
                  <a:gd name="connsiteY7" fmla="*/ 2865961 h 3040434"/>
                  <a:gd name="connsiteX8" fmla="*/ 1803145 w 3693977"/>
                  <a:gd name="connsiteY8" fmla="*/ 2949445 h 3040434"/>
                  <a:gd name="connsiteX9" fmla="*/ 1402358 w 3693977"/>
                  <a:gd name="connsiteY9" fmla="*/ 3040421 h 3040434"/>
                  <a:gd name="connsiteX10" fmla="*/ 935325 w 3693977"/>
                  <a:gd name="connsiteY10" fmla="*/ 2953264 h 3040434"/>
                  <a:gd name="connsiteX11" fmla="*/ 465801 w 3693977"/>
                  <a:gd name="connsiteY11" fmla="*/ 2738587 h 3040434"/>
                  <a:gd name="connsiteX12" fmla="*/ 58114 w 3693977"/>
                  <a:gd name="connsiteY12" fmla="*/ 2048978 h 3040434"/>
                  <a:gd name="connsiteX13" fmla="*/ 50495 w 3693977"/>
                  <a:gd name="connsiteY13" fmla="*/ 1187918 h 3040434"/>
                  <a:gd name="connsiteX14" fmla="*/ 818226 w 3693977"/>
                  <a:gd name="connsiteY14" fmla="*/ 639647 h 3040434"/>
                  <a:gd name="connsiteX0" fmla="*/ 818226 w 3130999"/>
                  <a:gd name="connsiteY0" fmla="*/ 639647 h 3040434"/>
                  <a:gd name="connsiteX1" fmla="*/ 1818335 w 3130999"/>
                  <a:gd name="connsiteY1" fmla="*/ 22059 h 3040434"/>
                  <a:gd name="connsiteX2" fmla="*/ 2801316 w 3130999"/>
                  <a:gd name="connsiteY2" fmla="*/ 182077 h 3040434"/>
                  <a:gd name="connsiteX3" fmla="*/ 3130997 w 3130999"/>
                  <a:gd name="connsiteY3" fmla="*/ 452630 h 3040434"/>
                  <a:gd name="connsiteX4" fmla="*/ 2807253 w 3130999"/>
                  <a:gd name="connsiteY4" fmla="*/ 716064 h 3040434"/>
                  <a:gd name="connsiteX5" fmla="*/ 3044351 w 3130999"/>
                  <a:gd name="connsiteY5" fmla="*/ 1414564 h 3040434"/>
                  <a:gd name="connsiteX6" fmla="*/ 2699099 w 3130999"/>
                  <a:gd name="connsiteY6" fmla="*/ 2018709 h 3040434"/>
                  <a:gd name="connsiteX7" fmla="*/ 2401760 w 3130999"/>
                  <a:gd name="connsiteY7" fmla="*/ 2865961 h 3040434"/>
                  <a:gd name="connsiteX8" fmla="*/ 1803145 w 3130999"/>
                  <a:gd name="connsiteY8" fmla="*/ 2949445 h 3040434"/>
                  <a:gd name="connsiteX9" fmla="*/ 1402358 w 3130999"/>
                  <a:gd name="connsiteY9" fmla="*/ 3040421 h 3040434"/>
                  <a:gd name="connsiteX10" fmla="*/ 935325 w 3130999"/>
                  <a:gd name="connsiteY10" fmla="*/ 2953264 h 3040434"/>
                  <a:gd name="connsiteX11" fmla="*/ 465801 w 3130999"/>
                  <a:gd name="connsiteY11" fmla="*/ 2738587 h 3040434"/>
                  <a:gd name="connsiteX12" fmla="*/ 58114 w 3130999"/>
                  <a:gd name="connsiteY12" fmla="*/ 2048978 h 3040434"/>
                  <a:gd name="connsiteX13" fmla="*/ 50495 w 3130999"/>
                  <a:gd name="connsiteY13" fmla="*/ 1187918 h 3040434"/>
                  <a:gd name="connsiteX14" fmla="*/ 818226 w 3130999"/>
                  <a:gd name="connsiteY14" fmla="*/ 639647 h 3040434"/>
                  <a:gd name="connsiteX0" fmla="*/ 818226 w 3045858"/>
                  <a:gd name="connsiteY0" fmla="*/ 638569 h 3039356"/>
                  <a:gd name="connsiteX1" fmla="*/ 1818335 w 3045858"/>
                  <a:gd name="connsiteY1" fmla="*/ 20981 h 3039356"/>
                  <a:gd name="connsiteX2" fmla="*/ 2801316 w 3045858"/>
                  <a:gd name="connsiteY2" fmla="*/ 180999 h 3039356"/>
                  <a:gd name="connsiteX3" fmla="*/ 2398461 w 3045858"/>
                  <a:gd name="connsiteY3" fmla="*/ 372538 h 3039356"/>
                  <a:gd name="connsiteX4" fmla="*/ 2807253 w 3045858"/>
                  <a:gd name="connsiteY4" fmla="*/ 714986 h 3039356"/>
                  <a:gd name="connsiteX5" fmla="*/ 3044351 w 3045858"/>
                  <a:gd name="connsiteY5" fmla="*/ 1413486 h 3039356"/>
                  <a:gd name="connsiteX6" fmla="*/ 2699099 w 3045858"/>
                  <a:gd name="connsiteY6" fmla="*/ 2017631 h 3039356"/>
                  <a:gd name="connsiteX7" fmla="*/ 2401760 w 3045858"/>
                  <a:gd name="connsiteY7" fmla="*/ 2864883 h 3039356"/>
                  <a:gd name="connsiteX8" fmla="*/ 1803145 w 3045858"/>
                  <a:gd name="connsiteY8" fmla="*/ 2948367 h 3039356"/>
                  <a:gd name="connsiteX9" fmla="*/ 1402358 w 3045858"/>
                  <a:gd name="connsiteY9" fmla="*/ 3039343 h 3039356"/>
                  <a:gd name="connsiteX10" fmla="*/ 935325 w 3045858"/>
                  <a:gd name="connsiteY10" fmla="*/ 2952186 h 3039356"/>
                  <a:gd name="connsiteX11" fmla="*/ 465801 w 3045858"/>
                  <a:gd name="connsiteY11" fmla="*/ 2737509 h 3039356"/>
                  <a:gd name="connsiteX12" fmla="*/ 58114 w 3045858"/>
                  <a:gd name="connsiteY12" fmla="*/ 2047900 h 3039356"/>
                  <a:gd name="connsiteX13" fmla="*/ 50495 w 3045858"/>
                  <a:gd name="connsiteY13" fmla="*/ 1186840 h 3039356"/>
                  <a:gd name="connsiteX14" fmla="*/ 818226 w 3045858"/>
                  <a:gd name="connsiteY14" fmla="*/ 638569 h 3039356"/>
                  <a:gd name="connsiteX0" fmla="*/ 818226 w 3045858"/>
                  <a:gd name="connsiteY0" fmla="*/ 641983 h 3042770"/>
                  <a:gd name="connsiteX1" fmla="*/ 1818335 w 3045858"/>
                  <a:gd name="connsiteY1" fmla="*/ 24395 h 3042770"/>
                  <a:gd name="connsiteX2" fmla="*/ 2105408 w 3045858"/>
                  <a:gd name="connsiteY2" fmla="*/ 149295 h 3042770"/>
                  <a:gd name="connsiteX3" fmla="*/ 2398461 w 3045858"/>
                  <a:gd name="connsiteY3" fmla="*/ 375952 h 3042770"/>
                  <a:gd name="connsiteX4" fmla="*/ 2807253 w 3045858"/>
                  <a:gd name="connsiteY4" fmla="*/ 718400 h 3042770"/>
                  <a:gd name="connsiteX5" fmla="*/ 3044351 w 3045858"/>
                  <a:gd name="connsiteY5" fmla="*/ 1416900 h 3042770"/>
                  <a:gd name="connsiteX6" fmla="*/ 2699099 w 3045858"/>
                  <a:gd name="connsiteY6" fmla="*/ 2021045 h 3042770"/>
                  <a:gd name="connsiteX7" fmla="*/ 2401760 w 3045858"/>
                  <a:gd name="connsiteY7" fmla="*/ 2868297 h 3042770"/>
                  <a:gd name="connsiteX8" fmla="*/ 1803145 w 3045858"/>
                  <a:gd name="connsiteY8" fmla="*/ 2951781 h 3042770"/>
                  <a:gd name="connsiteX9" fmla="*/ 1402358 w 3045858"/>
                  <a:gd name="connsiteY9" fmla="*/ 3042757 h 3042770"/>
                  <a:gd name="connsiteX10" fmla="*/ 935325 w 3045858"/>
                  <a:gd name="connsiteY10" fmla="*/ 2955600 h 3042770"/>
                  <a:gd name="connsiteX11" fmla="*/ 465801 w 3045858"/>
                  <a:gd name="connsiteY11" fmla="*/ 2740923 h 3042770"/>
                  <a:gd name="connsiteX12" fmla="*/ 58114 w 3045858"/>
                  <a:gd name="connsiteY12" fmla="*/ 2051314 h 3042770"/>
                  <a:gd name="connsiteX13" fmla="*/ 50495 w 3045858"/>
                  <a:gd name="connsiteY13" fmla="*/ 1190254 h 3042770"/>
                  <a:gd name="connsiteX14" fmla="*/ 818226 w 3045858"/>
                  <a:gd name="connsiteY14" fmla="*/ 641983 h 3042770"/>
                  <a:gd name="connsiteX0" fmla="*/ 818226 w 3045858"/>
                  <a:gd name="connsiteY0" fmla="*/ 666043 h 3066830"/>
                  <a:gd name="connsiteX1" fmla="*/ 1481369 w 3045858"/>
                  <a:gd name="connsiteY1" fmla="*/ 22117 h 3066830"/>
                  <a:gd name="connsiteX2" fmla="*/ 2105408 w 3045858"/>
                  <a:gd name="connsiteY2" fmla="*/ 173355 h 3066830"/>
                  <a:gd name="connsiteX3" fmla="*/ 2398461 w 3045858"/>
                  <a:gd name="connsiteY3" fmla="*/ 400012 h 3066830"/>
                  <a:gd name="connsiteX4" fmla="*/ 2807253 w 3045858"/>
                  <a:gd name="connsiteY4" fmla="*/ 742460 h 3066830"/>
                  <a:gd name="connsiteX5" fmla="*/ 3044351 w 3045858"/>
                  <a:gd name="connsiteY5" fmla="*/ 1440960 h 3066830"/>
                  <a:gd name="connsiteX6" fmla="*/ 2699099 w 3045858"/>
                  <a:gd name="connsiteY6" fmla="*/ 2045105 h 3066830"/>
                  <a:gd name="connsiteX7" fmla="*/ 2401760 w 3045858"/>
                  <a:gd name="connsiteY7" fmla="*/ 2892357 h 3066830"/>
                  <a:gd name="connsiteX8" fmla="*/ 1803145 w 3045858"/>
                  <a:gd name="connsiteY8" fmla="*/ 2975841 h 3066830"/>
                  <a:gd name="connsiteX9" fmla="*/ 1402358 w 3045858"/>
                  <a:gd name="connsiteY9" fmla="*/ 3066817 h 3066830"/>
                  <a:gd name="connsiteX10" fmla="*/ 935325 w 3045858"/>
                  <a:gd name="connsiteY10" fmla="*/ 2979660 h 3066830"/>
                  <a:gd name="connsiteX11" fmla="*/ 465801 w 3045858"/>
                  <a:gd name="connsiteY11" fmla="*/ 2764983 h 3066830"/>
                  <a:gd name="connsiteX12" fmla="*/ 58114 w 3045858"/>
                  <a:gd name="connsiteY12" fmla="*/ 2075374 h 3066830"/>
                  <a:gd name="connsiteX13" fmla="*/ 50495 w 3045858"/>
                  <a:gd name="connsiteY13" fmla="*/ 1214314 h 3066830"/>
                  <a:gd name="connsiteX14" fmla="*/ 818226 w 3045858"/>
                  <a:gd name="connsiteY14" fmla="*/ 666043 h 3066830"/>
                  <a:gd name="connsiteX0" fmla="*/ 774087 w 3001719"/>
                  <a:gd name="connsiteY0" fmla="*/ 666043 h 3066830"/>
                  <a:gd name="connsiteX1" fmla="*/ 1437230 w 3001719"/>
                  <a:gd name="connsiteY1" fmla="*/ 22117 h 3066830"/>
                  <a:gd name="connsiteX2" fmla="*/ 2061269 w 3001719"/>
                  <a:gd name="connsiteY2" fmla="*/ 173355 h 3066830"/>
                  <a:gd name="connsiteX3" fmla="*/ 2354322 w 3001719"/>
                  <a:gd name="connsiteY3" fmla="*/ 400012 h 3066830"/>
                  <a:gd name="connsiteX4" fmla="*/ 2763114 w 3001719"/>
                  <a:gd name="connsiteY4" fmla="*/ 742460 h 3066830"/>
                  <a:gd name="connsiteX5" fmla="*/ 3000212 w 3001719"/>
                  <a:gd name="connsiteY5" fmla="*/ 1440960 h 3066830"/>
                  <a:gd name="connsiteX6" fmla="*/ 2654960 w 3001719"/>
                  <a:gd name="connsiteY6" fmla="*/ 2045105 h 3066830"/>
                  <a:gd name="connsiteX7" fmla="*/ 2357621 w 3001719"/>
                  <a:gd name="connsiteY7" fmla="*/ 2892357 h 3066830"/>
                  <a:gd name="connsiteX8" fmla="*/ 1759006 w 3001719"/>
                  <a:gd name="connsiteY8" fmla="*/ 2975841 h 3066830"/>
                  <a:gd name="connsiteX9" fmla="*/ 1358219 w 3001719"/>
                  <a:gd name="connsiteY9" fmla="*/ 3066817 h 3066830"/>
                  <a:gd name="connsiteX10" fmla="*/ 891186 w 3001719"/>
                  <a:gd name="connsiteY10" fmla="*/ 2979660 h 3066830"/>
                  <a:gd name="connsiteX11" fmla="*/ 421662 w 3001719"/>
                  <a:gd name="connsiteY11" fmla="*/ 2764983 h 3066830"/>
                  <a:gd name="connsiteX12" fmla="*/ 13975 w 3001719"/>
                  <a:gd name="connsiteY12" fmla="*/ 2075374 h 3066830"/>
                  <a:gd name="connsiteX13" fmla="*/ 401926 w 3001719"/>
                  <a:gd name="connsiteY13" fmla="*/ 1293328 h 3066830"/>
                  <a:gd name="connsiteX14" fmla="*/ 774087 w 3001719"/>
                  <a:gd name="connsiteY14" fmla="*/ 666043 h 3066830"/>
                  <a:gd name="connsiteX0" fmla="*/ 457685 w 2685317"/>
                  <a:gd name="connsiteY0" fmla="*/ 666043 h 3066830"/>
                  <a:gd name="connsiteX1" fmla="*/ 1120828 w 2685317"/>
                  <a:gd name="connsiteY1" fmla="*/ 22117 h 3066830"/>
                  <a:gd name="connsiteX2" fmla="*/ 1744867 w 2685317"/>
                  <a:gd name="connsiteY2" fmla="*/ 173355 h 3066830"/>
                  <a:gd name="connsiteX3" fmla="*/ 2037920 w 2685317"/>
                  <a:gd name="connsiteY3" fmla="*/ 400012 h 3066830"/>
                  <a:gd name="connsiteX4" fmla="*/ 2446712 w 2685317"/>
                  <a:gd name="connsiteY4" fmla="*/ 742460 h 3066830"/>
                  <a:gd name="connsiteX5" fmla="*/ 2683810 w 2685317"/>
                  <a:gd name="connsiteY5" fmla="*/ 1440960 h 3066830"/>
                  <a:gd name="connsiteX6" fmla="*/ 2338558 w 2685317"/>
                  <a:gd name="connsiteY6" fmla="*/ 2045105 h 3066830"/>
                  <a:gd name="connsiteX7" fmla="*/ 2041219 w 2685317"/>
                  <a:gd name="connsiteY7" fmla="*/ 2892357 h 3066830"/>
                  <a:gd name="connsiteX8" fmla="*/ 1442604 w 2685317"/>
                  <a:gd name="connsiteY8" fmla="*/ 2975841 h 3066830"/>
                  <a:gd name="connsiteX9" fmla="*/ 1041817 w 2685317"/>
                  <a:gd name="connsiteY9" fmla="*/ 3066817 h 3066830"/>
                  <a:gd name="connsiteX10" fmla="*/ 574784 w 2685317"/>
                  <a:gd name="connsiteY10" fmla="*/ 2979660 h 3066830"/>
                  <a:gd name="connsiteX11" fmla="*/ 105260 w 2685317"/>
                  <a:gd name="connsiteY11" fmla="*/ 2764983 h 3066830"/>
                  <a:gd name="connsiteX12" fmla="*/ 49190 w 2685317"/>
                  <a:gd name="connsiteY12" fmla="*/ 2207064 h 3066830"/>
                  <a:gd name="connsiteX13" fmla="*/ 85524 w 2685317"/>
                  <a:gd name="connsiteY13" fmla="*/ 1293328 h 3066830"/>
                  <a:gd name="connsiteX14" fmla="*/ 457685 w 2685317"/>
                  <a:gd name="connsiteY14" fmla="*/ 666043 h 3066830"/>
                  <a:gd name="connsiteX0" fmla="*/ 457685 w 2685317"/>
                  <a:gd name="connsiteY0" fmla="*/ 666043 h 3066848"/>
                  <a:gd name="connsiteX1" fmla="*/ 1120828 w 2685317"/>
                  <a:gd name="connsiteY1" fmla="*/ 22117 h 3066848"/>
                  <a:gd name="connsiteX2" fmla="*/ 1744867 w 2685317"/>
                  <a:gd name="connsiteY2" fmla="*/ 173355 h 3066848"/>
                  <a:gd name="connsiteX3" fmla="*/ 2037920 w 2685317"/>
                  <a:gd name="connsiteY3" fmla="*/ 400012 h 3066848"/>
                  <a:gd name="connsiteX4" fmla="*/ 2446712 w 2685317"/>
                  <a:gd name="connsiteY4" fmla="*/ 742460 h 3066848"/>
                  <a:gd name="connsiteX5" fmla="*/ 2683810 w 2685317"/>
                  <a:gd name="connsiteY5" fmla="*/ 1440960 h 3066848"/>
                  <a:gd name="connsiteX6" fmla="*/ 2338558 w 2685317"/>
                  <a:gd name="connsiteY6" fmla="*/ 2045105 h 3066848"/>
                  <a:gd name="connsiteX7" fmla="*/ 2041219 w 2685317"/>
                  <a:gd name="connsiteY7" fmla="*/ 2892357 h 3066848"/>
                  <a:gd name="connsiteX8" fmla="*/ 1442604 w 2685317"/>
                  <a:gd name="connsiteY8" fmla="*/ 2975841 h 3066848"/>
                  <a:gd name="connsiteX9" fmla="*/ 1041817 w 2685317"/>
                  <a:gd name="connsiteY9" fmla="*/ 3066817 h 3066848"/>
                  <a:gd name="connsiteX10" fmla="*/ 574784 w 2685317"/>
                  <a:gd name="connsiteY10" fmla="*/ 2979660 h 3066848"/>
                  <a:gd name="connsiteX11" fmla="*/ 332346 w 2685317"/>
                  <a:gd name="connsiteY11" fmla="*/ 2589396 h 3066848"/>
                  <a:gd name="connsiteX12" fmla="*/ 49190 w 2685317"/>
                  <a:gd name="connsiteY12" fmla="*/ 2207064 h 3066848"/>
                  <a:gd name="connsiteX13" fmla="*/ 85524 w 2685317"/>
                  <a:gd name="connsiteY13" fmla="*/ 1293328 h 3066848"/>
                  <a:gd name="connsiteX14" fmla="*/ 457685 w 2685317"/>
                  <a:gd name="connsiteY14" fmla="*/ 666043 h 3066848"/>
                  <a:gd name="connsiteX0" fmla="*/ 457685 w 2685317"/>
                  <a:gd name="connsiteY0" fmla="*/ 666043 h 3078664"/>
                  <a:gd name="connsiteX1" fmla="*/ 1120828 w 2685317"/>
                  <a:gd name="connsiteY1" fmla="*/ 22117 h 3078664"/>
                  <a:gd name="connsiteX2" fmla="*/ 1744867 w 2685317"/>
                  <a:gd name="connsiteY2" fmla="*/ 173355 h 3078664"/>
                  <a:gd name="connsiteX3" fmla="*/ 2037920 w 2685317"/>
                  <a:gd name="connsiteY3" fmla="*/ 400012 h 3078664"/>
                  <a:gd name="connsiteX4" fmla="*/ 2446712 w 2685317"/>
                  <a:gd name="connsiteY4" fmla="*/ 742460 h 3078664"/>
                  <a:gd name="connsiteX5" fmla="*/ 2683810 w 2685317"/>
                  <a:gd name="connsiteY5" fmla="*/ 1440960 h 3078664"/>
                  <a:gd name="connsiteX6" fmla="*/ 2338558 w 2685317"/>
                  <a:gd name="connsiteY6" fmla="*/ 2045105 h 3078664"/>
                  <a:gd name="connsiteX7" fmla="*/ 2041219 w 2685317"/>
                  <a:gd name="connsiteY7" fmla="*/ 2892357 h 3078664"/>
                  <a:gd name="connsiteX8" fmla="*/ 1442604 w 2685317"/>
                  <a:gd name="connsiteY8" fmla="*/ 2975841 h 3078664"/>
                  <a:gd name="connsiteX9" fmla="*/ 1041817 w 2685317"/>
                  <a:gd name="connsiteY9" fmla="*/ 3066817 h 3078664"/>
                  <a:gd name="connsiteX10" fmla="*/ 574784 w 2685317"/>
                  <a:gd name="connsiteY10" fmla="*/ 2689943 h 3078664"/>
                  <a:gd name="connsiteX11" fmla="*/ 332346 w 2685317"/>
                  <a:gd name="connsiteY11" fmla="*/ 2589396 h 3078664"/>
                  <a:gd name="connsiteX12" fmla="*/ 49190 w 2685317"/>
                  <a:gd name="connsiteY12" fmla="*/ 2207064 h 3078664"/>
                  <a:gd name="connsiteX13" fmla="*/ 85524 w 2685317"/>
                  <a:gd name="connsiteY13" fmla="*/ 1293328 h 3078664"/>
                  <a:gd name="connsiteX14" fmla="*/ 457685 w 2685317"/>
                  <a:gd name="connsiteY14" fmla="*/ 666043 h 3078664"/>
                  <a:gd name="connsiteX0" fmla="*/ 457685 w 2685317"/>
                  <a:gd name="connsiteY0" fmla="*/ 666043 h 3005435"/>
                  <a:gd name="connsiteX1" fmla="*/ 1120828 w 2685317"/>
                  <a:gd name="connsiteY1" fmla="*/ 22117 h 3005435"/>
                  <a:gd name="connsiteX2" fmla="*/ 1744867 w 2685317"/>
                  <a:gd name="connsiteY2" fmla="*/ 173355 h 3005435"/>
                  <a:gd name="connsiteX3" fmla="*/ 2037920 w 2685317"/>
                  <a:gd name="connsiteY3" fmla="*/ 400012 h 3005435"/>
                  <a:gd name="connsiteX4" fmla="*/ 2446712 w 2685317"/>
                  <a:gd name="connsiteY4" fmla="*/ 742460 h 3005435"/>
                  <a:gd name="connsiteX5" fmla="*/ 2683810 w 2685317"/>
                  <a:gd name="connsiteY5" fmla="*/ 1440960 h 3005435"/>
                  <a:gd name="connsiteX6" fmla="*/ 2338558 w 2685317"/>
                  <a:gd name="connsiteY6" fmla="*/ 2045105 h 3005435"/>
                  <a:gd name="connsiteX7" fmla="*/ 2041219 w 2685317"/>
                  <a:gd name="connsiteY7" fmla="*/ 2892357 h 3005435"/>
                  <a:gd name="connsiteX8" fmla="*/ 1442604 w 2685317"/>
                  <a:gd name="connsiteY8" fmla="*/ 2975841 h 3005435"/>
                  <a:gd name="connsiteX9" fmla="*/ 975889 w 2685317"/>
                  <a:gd name="connsiteY9" fmla="*/ 2698086 h 3005435"/>
                  <a:gd name="connsiteX10" fmla="*/ 574784 w 2685317"/>
                  <a:gd name="connsiteY10" fmla="*/ 2689943 h 3005435"/>
                  <a:gd name="connsiteX11" fmla="*/ 332346 w 2685317"/>
                  <a:gd name="connsiteY11" fmla="*/ 2589396 h 3005435"/>
                  <a:gd name="connsiteX12" fmla="*/ 49190 w 2685317"/>
                  <a:gd name="connsiteY12" fmla="*/ 2207064 h 3005435"/>
                  <a:gd name="connsiteX13" fmla="*/ 85524 w 2685317"/>
                  <a:gd name="connsiteY13" fmla="*/ 1293328 h 3005435"/>
                  <a:gd name="connsiteX14" fmla="*/ 457685 w 2685317"/>
                  <a:gd name="connsiteY14" fmla="*/ 666043 h 3005435"/>
                  <a:gd name="connsiteX0" fmla="*/ 457685 w 2685317"/>
                  <a:gd name="connsiteY0" fmla="*/ 666043 h 2906937"/>
                  <a:gd name="connsiteX1" fmla="*/ 1120828 w 2685317"/>
                  <a:gd name="connsiteY1" fmla="*/ 22117 h 2906937"/>
                  <a:gd name="connsiteX2" fmla="*/ 1744867 w 2685317"/>
                  <a:gd name="connsiteY2" fmla="*/ 173355 h 2906937"/>
                  <a:gd name="connsiteX3" fmla="*/ 2037920 w 2685317"/>
                  <a:gd name="connsiteY3" fmla="*/ 400012 h 2906937"/>
                  <a:gd name="connsiteX4" fmla="*/ 2446712 w 2685317"/>
                  <a:gd name="connsiteY4" fmla="*/ 742460 h 2906937"/>
                  <a:gd name="connsiteX5" fmla="*/ 2683810 w 2685317"/>
                  <a:gd name="connsiteY5" fmla="*/ 1440960 h 2906937"/>
                  <a:gd name="connsiteX6" fmla="*/ 2338558 w 2685317"/>
                  <a:gd name="connsiteY6" fmla="*/ 2045105 h 2906937"/>
                  <a:gd name="connsiteX7" fmla="*/ 2041219 w 2685317"/>
                  <a:gd name="connsiteY7" fmla="*/ 2892357 h 2906937"/>
                  <a:gd name="connsiteX8" fmla="*/ 1391327 w 2685317"/>
                  <a:gd name="connsiteY8" fmla="*/ 2589552 h 2906937"/>
                  <a:gd name="connsiteX9" fmla="*/ 975889 w 2685317"/>
                  <a:gd name="connsiteY9" fmla="*/ 2698086 h 2906937"/>
                  <a:gd name="connsiteX10" fmla="*/ 574784 w 2685317"/>
                  <a:gd name="connsiteY10" fmla="*/ 2689943 h 2906937"/>
                  <a:gd name="connsiteX11" fmla="*/ 332346 w 2685317"/>
                  <a:gd name="connsiteY11" fmla="*/ 2589396 h 2906937"/>
                  <a:gd name="connsiteX12" fmla="*/ 49190 w 2685317"/>
                  <a:gd name="connsiteY12" fmla="*/ 2207064 h 2906937"/>
                  <a:gd name="connsiteX13" fmla="*/ 85524 w 2685317"/>
                  <a:gd name="connsiteY13" fmla="*/ 1293328 h 2906937"/>
                  <a:gd name="connsiteX14" fmla="*/ 457685 w 2685317"/>
                  <a:gd name="connsiteY14" fmla="*/ 666043 h 2906937"/>
                  <a:gd name="connsiteX0" fmla="*/ 457685 w 2685317"/>
                  <a:gd name="connsiteY0" fmla="*/ 666043 h 2707665"/>
                  <a:gd name="connsiteX1" fmla="*/ 1120828 w 2685317"/>
                  <a:gd name="connsiteY1" fmla="*/ 22117 h 2707665"/>
                  <a:gd name="connsiteX2" fmla="*/ 1744867 w 2685317"/>
                  <a:gd name="connsiteY2" fmla="*/ 173355 h 2707665"/>
                  <a:gd name="connsiteX3" fmla="*/ 2037920 w 2685317"/>
                  <a:gd name="connsiteY3" fmla="*/ 400012 h 2707665"/>
                  <a:gd name="connsiteX4" fmla="*/ 2446712 w 2685317"/>
                  <a:gd name="connsiteY4" fmla="*/ 742460 h 2707665"/>
                  <a:gd name="connsiteX5" fmla="*/ 2683810 w 2685317"/>
                  <a:gd name="connsiteY5" fmla="*/ 1440960 h 2707665"/>
                  <a:gd name="connsiteX6" fmla="*/ 2338558 w 2685317"/>
                  <a:gd name="connsiteY6" fmla="*/ 2045105 h 2707665"/>
                  <a:gd name="connsiteX7" fmla="*/ 1938664 w 2685317"/>
                  <a:gd name="connsiteY7" fmla="*/ 2418274 h 2707665"/>
                  <a:gd name="connsiteX8" fmla="*/ 1391327 w 2685317"/>
                  <a:gd name="connsiteY8" fmla="*/ 2589552 h 2707665"/>
                  <a:gd name="connsiteX9" fmla="*/ 975889 w 2685317"/>
                  <a:gd name="connsiteY9" fmla="*/ 2698086 h 2707665"/>
                  <a:gd name="connsiteX10" fmla="*/ 574784 w 2685317"/>
                  <a:gd name="connsiteY10" fmla="*/ 2689943 h 2707665"/>
                  <a:gd name="connsiteX11" fmla="*/ 332346 w 2685317"/>
                  <a:gd name="connsiteY11" fmla="*/ 2589396 h 2707665"/>
                  <a:gd name="connsiteX12" fmla="*/ 49190 w 2685317"/>
                  <a:gd name="connsiteY12" fmla="*/ 2207064 h 2707665"/>
                  <a:gd name="connsiteX13" fmla="*/ 85524 w 2685317"/>
                  <a:gd name="connsiteY13" fmla="*/ 1293328 h 2707665"/>
                  <a:gd name="connsiteX14" fmla="*/ 457685 w 2685317"/>
                  <a:gd name="connsiteY14" fmla="*/ 666043 h 2707665"/>
                  <a:gd name="connsiteX0" fmla="*/ 457685 w 2685317"/>
                  <a:gd name="connsiteY0" fmla="*/ 662585 h 2704207"/>
                  <a:gd name="connsiteX1" fmla="*/ 1120828 w 2685317"/>
                  <a:gd name="connsiteY1" fmla="*/ 18659 h 2704207"/>
                  <a:gd name="connsiteX2" fmla="*/ 1627584 w 2685317"/>
                  <a:gd name="connsiteY2" fmla="*/ 213793 h 2704207"/>
                  <a:gd name="connsiteX3" fmla="*/ 2037920 w 2685317"/>
                  <a:gd name="connsiteY3" fmla="*/ 396554 h 2704207"/>
                  <a:gd name="connsiteX4" fmla="*/ 2446712 w 2685317"/>
                  <a:gd name="connsiteY4" fmla="*/ 739002 h 2704207"/>
                  <a:gd name="connsiteX5" fmla="*/ 2683810 w 2685317"/>
                  <a:gd name="connsiteY5" fmla="*/ 1437502 h 2704207"/>
                  <a:gd name="connsiteX6" fmla="*/ 2338558 w 2685317"/>
                  <a:gd name="connsiteY6" fmla="*/ 2041647 h 2704207"/>
                  <a:gd name="connsiteX7" fmla="*/ 1938664 w 2685317"/>
                  <a:gd name="connsiteY7" fmla="*/ 2414816 h 2704207"/>
                  <a:gd name="connsiteX8" fmla="*/ 1391327 w 2685317"/>
                  <a:gd name="connsiteY8" fmla="*/ 2586094 h 2704207"/>
                  <a:gd name="connsiteX9" fmla="*/ 975889 w 2685317"/>
                  <a:gd name="connsiteY9" fmla="*/ 2694628 h 2704207"/>
                  <a:gd name="connsiteX10" fmla="*/ 574784 w 2685317"/>
                  <a:gd name="connsiteY10" fmla="*/ 2686485 h 2704207"/>
                  <a:gd name="connsiteX11" fmla="*/ 332346 w 2685317"/>
                  <a:gd name="connsiteY11" fmla="*/ 2585938 h 2704207"/>
                  <a:gd name="connsiteX12" fmla="*/ 49190 w 2685317"/>
                  <a:gd name="connsiteY12" fmla="*/ 2203606 h 2704207"/>
                  <a:gd name="connsiteX13" fmla="*/ 85524 w 2685317"/>
                  <a:gd name="connsiteY13" fmla="*/ 1289870 h 2704207"/>
                  <a:gd name="connsiteX14" fmla="*/ 457685 w 2685317"/>
                  <a:gd name="connsiteY14" fmla="*/ 662585 h 2704207"/>
                  <a:gd name="connsiteX0" fmla="*/ 457685 w 2685360"/>
                  <a:gd name="connsiteY0" fmla="*/ 662864 h 2704486"/>
                  <a:gd name="connsiteX1" fmla="*/ 1120828 w 2685360"/>
                  <a:gd name="connsiteY1" fmla="*/ 18938 h 2704486"/>
                  <a:gd name="connsiteX2" fmla="*/ 1627584 w 2685360"/>
                  <a:gd name="connsiteY2" fmla="*/ 214072 h 2704486"/>
                  <a:gd name="connsiteX3" fmla="*/ 2010324 w 2685360"/>
                  <a:gd name="connsiteY3" fmla="*/ 423171 h 2704486"/>
                  <a:gd name="connsiteX4" fmla="*/ 2446712 w 2685360"/>
                  <a:gd name="connsiteY4" fmla="*/ 739281 h 2704486"/>
                  <a:gd name="connsiteX5" fmla="*/ 2683810 w 2685360"/>
                  <a:gd name="connsiteY5" fmla="*/ 1437781 h 2704486"/>
                  <a:gd name="connsiteX6" fmla="*/ 2338558 w 2685360"/>
                  <a:gd name="connsiteY6" fmla="*/ 2041926 h 2704486"/>
                  <a:gd name="connsiteX7" fmla="*/ 1938664 w 2685360"/>
                  <a:gd name="connsiteY7" fmla="*/ 2415095 h 2704486"/>
                  <a:gd name="connsiteX8" fmla="*/ 1391327 w 2685360"/>
                  <a:gd name="connsiteY8" fmla="*/ 2586373 h 2704486"/>
                  <a:gd name="connsiteX9" fmla="*/ 975889 w 2685360"/>
                  <a:gd name="connsiteY9" fmla="*/ 2694907 h 2704486"/>
                  <a:gd name="connsiteX10" fmla="*/ 574784 w 2685360"/>
                  <a:gd name="connsiteY10" fmla="*/ 2686764 h 2704486"/>
                  <a:gd name="connsiteX11" fmla="*/ 332346 w 2685360"/>
                  <a:gd name="connsiteY11" fmla="*/ 2586217 h 2704486"/>
                  <a:gd name="connsiteX12" fmla="*/ 49190 w 2685360"/>
                  <a:gd name="connsiteY12" fmla="*/ 2203885 h 2704486"/>
                  <a:gd name="connsiteX13" fmla="*/ 85524 w 2685360"/>
                  <a:gd name="connsiteY13" fmla="*/ 1290149 h 2704486"/>
                  <a:gd name="connsiteX14" fmla="*/ 457685 w 2685360"/>
                  <a:gd name="connsiteY14" fmla="*/ 662864 h 2704486"/>
                  <a:gd name="connsiteX0" fmla="*/ 457685 w 2685360"/>
                  <a:gd name="connsiteY0" fmla="*/ 662864 h 2704486"/>
                  <a:gd name="connsiteX1" fmla="*/ 1120828 w 2685360"/>
                  <a:gd name="connsiteY1" fmla="*/ 18938 h 2704486"/>
                  <a:gd name="connsiteX2" fmla="*/ 1627584 w 2685360"/>
                  <a:gd name="connsiteY2" fmla="*/ 214072 h 2704486"/>
                  <a:gd name="connsiteX3" fmla="*/ 2010324 w 2685360"/>
                  <a:gd name="connsiteY3" fmla="*/ 423171 h 2704486"/>
                  <a:gd name="connsiteX4" fmla="*/ 2446712 w 2685360"/>
                  <a:gd name="connsiteY4" fmla="*/ 739281 h 2704486"/>
                  <a:gd name="connsiteX5" fmla="*/ 2683810 w 2685360"/>
                  <a:gd name="connsiteY5" fmla="*/ 1437781 h 2704486"/>
                  <a:gd name="connsiteX6" fmla="*/ 2338558 w 2685360"/>
                  <a:gd name="connsiteY6" fmla="*/ 2041926 h 2704486"/>
                  <a:gd name="connsiteX7" fmla="*/ 1938664 w 2685360"/>
                  <a:gd name="connsiteY7" fmla="*/ 2415095 h 2704486"/>
                  <a:gd name="connsiteX8" fmla="*/ 1391327 w 2685360"/>
                  <a:gd name="connsiteY8" fmla="*/ 2586373 h 2704486"/>
                  <a:gd name="connsiteX9" fmla="*/ 975889 w 2685360"/>
                  <a:gd name="connsiteY9" fmla="*/ 2694907 h 2704486"/>
                  <a:gd name="connsiteX10" fmla="*/ 574784 w 2685360"/>
                  <a:gd name="connsiteY10" fmla="*/ 2686764 h 2704486"/>
                  <a:gd name="connsiteX11" fmla="*/ 332346 w 2685360"/>
                  <a:gd name="connsiteY11" fmla="*/ 2586217 h 2704486"/>
                  <a:gd name="connsiteX12" fmla="*/ 49190 w 2685360"/>
                  <a:gd name="connsiteY12" fmla="*/ 2203885 h 2704486"/>
                  <a:gd name="connsiteX13" fmla="*/ 85524 w 2685360"/>
                  <a:gd name="connsiteY13" fmla="*/ 1290149 h 2704486"/>
                  <a:gd name="connsiteX14" fmla="*/ 457685 w 2685360"/>
                  <a:gd name="connsiteY14" fmla="*/ 662864 h 2704486"/>
                  <a:gd name="connsiteX0" fmla="*/ 457685 w 2685360"/>
                  <a:gd name="connsiteY0" fmla="*/ 502122 h 2543744"/>
                  <a:gd name="connsiteX1" fmla="*/ 1065636 w 2685360"/>
                  <a:gd name="connsiteY1" fmla="*/ 42562 h 2543744"/>
                  <a:gd name="connsiteX2" fmla="*/ 1627584 w 2685360"/>
                  <a:gd name="connsiteY2" fmla="*/ 53330 h 2543744"/>
                  <a:gd name="connsiteX3" fmla="*/ 2010324 w 2685360"/>
                  <a:gd name="connsiteY3" fmla="*/ 262429 h 2543744"/>
                  <a:gd name="connsiteX4" fmla="*/ 2446712 w 2685360"/>
                  <a:gd name="connsiteY4" fmla="*/ 578539 h 2543744"/>
                  <a:gd name="connsiteX5" fmla="*/ 2683810 w 2685360"/>
                  <a:gd name="connsiteY5" fmla="*/ 1277039 h 2543744"/>
                  <a:gd name="connsiteX6" fmla="*/ 2338558 w 2685360"/>
                  <a:gd name="connsiteY6" fmla="*/ 1881184 h 2543744"/>
                  <a:gd name="connsiteX7" fmla="*/ 1938664 w 2685360"/>
                  <a:gd name="connsiteY7" fmla="*/ 2254353 h 2543744"/>
                  <a:gd name="connsiteX8" fmla="*/ 1391327 w 2685360"/>
                  <a:gd name="connsiteY8" fmla="*/ 2425631 h 2543744"/>
                  <a:gd name="connsiteX9" fmla="*/ 975889 w 2685360"/>
                  <a:gd name="connsiteY9" fmla="*/ 2534165 h 2543744"/>
                  <a:gd name="connsiteX10" fmla="*/ 574784 w 2685360"/>
                  <a:gd name="connsiteY10" fmla="*/ 2526022 h 2543744"/>
                  <a:gd name="connsiteX11" fmla="*/ 332346 w 2685360"/>
                  <a:gd name="connsiteY11" fmla="*/ 2425475 h 2543744"/>
                  <a:gd name="connsiteX12" fmla="*/ 49190 w 2685360"/>
                  <a:gd name="connsiteY12" fmla="*/ 2043143 h 2543744"/>
                  <a:gd name="connsiteX13" fmla="*/ 85524 w 2685360"/>
                  <a:gd name="connsiteY13" fmla="*/ 1129407 h 2543744"/>
                  <a:gd name="connsiteX14" fmla="*/ 457685 w 2685360"/>
                  <a:gd name="connsiteY14" fmla="*/ 502122 h 2543744"/>
                  <a:gd name="connsiteX0" fmla="*/ 457685 w 2685360"/>
                  <a:gd name="connsiteY0" fmla="*/ 485777 h 2527399"/>
                  <a:gd name="connsiteX1" fmla="*/ 1065636 w 2685360"/>
                  <a:gd name="connsiteY1" fmla="*/ 26217 h 2527399"/>
                  <a:gd name="connsiteX2" fmla="*/ 1510301 w 2685360"/>
                  <a:gd name="connsiteY2" fmla="*/ 115999 h 2527399"/>
                  <a:gd name="connsiteX3" fmla="*/ 2010324 w 2685360"/>
                  <a:gd name="connsiteY3" fmla="*/ 246084 h 2527399"/>
                  <a:gd name="connsiteX4" fmla="*/ 2446712 w 2685360"/>
                  <a:gd name="connsiteY4" fmla="*/ 562194 h 2527399"/>
                  <a:gd name="connsiteX5" fmla="*/ 2683810 w 2685360"/>
                  <a:gd name="connsiteY5" fmla="*/ 1260694 h 2527399"/>
                  <a:gd name="connsiteX6" fmla="*/ 2338558 w 2685360"/>
                  <a:gd name="connsiteY6" fmla="*/ 1864839 h 2527399"/>
                  <a:gd name="connsiteX7" fmla="*/ 1938664 w 2685360"/>
                  <a:gd name="connsiteY7" fmla="*/ 2238008 h 2527399"/>
                  <a:gd name="connsiteX8" fmla="*/ 1391327 w 2685360"/>
                  <a:gd name="connsiteY8" fmla="*/ 2409286 h 2527399"/>
                  <a:gd name="connsiteX9" fmla="*/ 975889 w 2685360"/>
                  <a:gd name="connsiteY9" fmla="*/ 2517820 h 2527399"/>
                  <a:gd name="connsiteX10" fmla="*/ 574784 w 2685360"/>
                  <a:gd name="connsiteY10" fmla="*/ 2509677 h 2527399"/>
                  <a:gd name="connsiteX11" fmla="*/ 332346 w 2685360"/>
                  <a:gd name="connsiteY11" fmla="*/ 2409130 h 2527399"/>
                  <a:gd name="connsiteX12" fmla="*/ 49190 w 2685360"/>
                  <a:gd name="connsiteY12" fmla="*/ 2026798 h 2527399"/>
                  <a:gd name="connsiteX13" fmla="*/ 85524 w 2685360"/>
                  <a:gd name="connsiteY13" fmla="*/ 1113062 h 2527399"/>
                  <a:gd name="connsiteX14" fmla="*/ 457685 w 2685360"/>
                  <a:gd name="connsiteY14" fmla="*/ 485777 h 2527399"/>
                  <a:gd name="connsiteX0" fmla="*/ 457685 w 2685360"/>
                  <a:gd name="connsiteY0" fmla="*/ 406984 h 2448606"/>
                  <a:gd name="connsiteX1" fmla="*/ 982848 w 2685360"/>
                  <a:gd name="connsiteY1" fmla="*/ 43997 h 2448606"/>
                  <a:gd name="connsiteX2" fmla="*/ 1510301 w 2685360"/>
                  <a:gd name="connsiteY2" fmla="*/ 37206 h 2448606"/>
                  <a:gd name="connsiteX3" fmla="*/ 2010324 w 2685360"/>
                  <a:gd name="connsiteY3" fmla="*/ 167291 h 2448606"/>
                  <a:gd name="connsiteX4" fmla="*/ 2446712 w 2685360"/>
                  <a:gd name="connsiteY4" fmla="*/ 483401 h 2448606"/>
                  <a:gd name="connsiteX5" fmla="*/ 2683810 w 2685360"/>
                  <a:gd name="connsiteY5" fmla="*/ 1181901 h 2448606"/>
                  <a:gd name="connsiteX6" fmla="*/ 2338558 w 2685360"/>
                  <a:gd name="connsiteY6" fmla="*/ 1786046 h 2448606"/>
                  <a:gd name="connsiteX7" fmla="*/ 1938664 w 2685360"/>
                  <a:gd name="connsiteY7" fmla="*/ 2159215 h 2448606"/>
                  <a:gd name="connsiteX8" fmla="*/ 1391327 w 2685360"/>
                  <a:gd name="connsiteY8" fmla="*/ 2330493 h 2448606"/>
                  <a:gd name="connsiteX9" fmla="*/ 975889 w 2685360"/>
                  <a:gd name="connsiteY9" fmla="*/ 2439027 h 2448606"/>
                  <a:gd name="connsiteX10" fmla="*/ 574784 w 2685360"/>
                  <a:gd name="connsiteY10" fmla="*/ 2430884 h 2448606"/>
                  <a:gd name="connsiteX11" fmla="*/ 332346 w 2685360"/>
                  <a:gd name="connsiteY11" fmla="*/ 2330337 h 2448606"/>
                  <a:gd name="connsiteX12" fmla="*/ 49190 w 2685360"/>
                  <a:gd name="connsiteY12" fmla="*/ 1948005 h 2448606"/>
                  <a:gd name="connsiteX13" fmla="*/ 85524 w 2685360"/>
                  <a:gd name="connsiteY13" fmla="*/ 1034269 h 2448606"/>
                  <a:gd name="connsiteX14" fmla="*/ 457685 w 2685360"/>
                  <a:gd name="connsiteY14" fmla="*/ 406984 h 2448606"/>
                  <a:gd name="connsiteX0" fmla="*/ 443310 w 2684783"/>
                  <a:gd name="connsiteY0" fmla="*/ 468439 h 2448606"/>
                  <a:gd name="connsiteX1" fmla="*/ 982271 w 2684783"/>
                  <a:gd name="connsiteY1" fmla="*/ 43997 h 2448606"/>
                  <a:gd name="connsiteX2" fmla="*/ 1509724 w 2684783"/>
                  <a:gd name="connsiteY2" fmla="*/ 37206 h 2448606"/>
                  <a:gd name="connsiteX3" fmla="*/ 2009747 w 2684783"/>
                  <a:gd name="connsiteY3" fmla="*/ 167291 h 2448606"/>
                  <a:gd name="connsiteX4" fmla="*/ 2446135 w 2684783"/>
                  <a:gd name="connsiteY4" fmla="*/ 483401 h 2448606"/>
                  <a:gd name="connsiteX5" fmla="*/ 2683233 w 2684783"/>
                  <a:gd name="connsiteY5" fmla="*/ 1181901 h 2448606"/>
                  <a:gd name="connsiteX6" fmla="*/ 2337981 w 2684783"/>
                  <a:gd name="connsiteY6" fmla="*/ 1786046 h 2448606"/>
                  <a:gd name="connsiteX7" fmla="*/ 1938087 w 2684783"/>
                  <a:gd name="connsiteY7" fmla="*/ 2159215 h 2448606"/>
                  <a:gd name="connsiteX8" fmla="*/ 1390750 w 2684783"/>
                  <a:gd name="connsiteY8" fmla="*/ 2330493 h 2448606"/>
                  <a:gd name="connsiteX9" fmla="*/ 975312 w 2684783"/>
                  <a:gd name="connsiteY9" fmla="*/ 2439027 h 2448606"/>
                  <a:gd name="connsiteX10" fmla="*/ 574207 w 2684783"/>
                  <a:gd name="connsiteY10" fmla="*/ 2430884 h 2448606"/>
                  <a:gd name="connsiteX11" fmla="*/ 331769 w 2684783"/>
                  <a:gd name="connsiteY11" fmla="*/ 2330337 h 2448606"/>
                  <a:gd name="connsiteX12" fmla="*/ 48613 w 2684783"/>
                  <a:gd name="connsiteY12" fmla="*/ 1948005 h 2448606"/>
                  <a:gd name="connsiteX13" fmla="*/ 84947 w 2684783"/>
                  <a:gd name="connsiteY13" fmla="*/ 1034269 h 2448606"/>
                  <a:gd name="connsiteX14" fmla="*/ 443310 w 2684783"/>
                  <a:gd name="connsiteY14" fmla="*/ 468439 h 2448606"/>
                  <a:gd name="connsiteX0" fmla="*/ 443310 w 2684783"/>
                  <a:gd name="connsiteY0" fmla="*/ 436663 h 2416830"/>
                  <a:gd name="connsiteX1" fmla="*/ 1099554 w 2684783"/>
                  <a:gd name="connsiteY1" fmla="*/ 73676 h 2416830"/>
                  <a:gd name="connsiteX2" fmla="*/ 1509724 w 2684783"/>
                  <a:gd name="connsiteY2" fmla="*/ 5430 h 2416830"/>
                  <a:gd name="connsiteX3" fmla="*/ 2009747 w 2684783"/>
                  <a:gd name="connsiteY3" fmla="*/ 135515 h 2416830"/>
                  <a:gd name="connsiteX4" fmla="*/ 2446135 w 2684783"/>
                  <a:gd name="connsiteY4" fmla="*/ 451625 h 2416830"/>
                  <a:gd name="connsiteX5" fmla="*/ 2683233 w 2684783"/>
                  <a:gd name="connsiteY5" fmla="*/ 1150125 h 2416830"/>
                  <a:gd name="connsiteX6" fmla="*/ 2337981 w 2684783"/>
                  <a:gd name="connsiteY6" fmla="*/ 1754270 h 2416830"/>
                  <a:gd name="connsiteX7" fmla="*/ 1938087 w 2684783"/>
                  <a:gd name="connsiteY7" fmla="*/ 2127439 h 2416830"/>
                  <a:gd name="connsiteX8" fmla="*/ 1390750 w 2684783"/>
                  <a:gd name="connsiteY8" fmla="*/ 2298717 h 2416830"/>
                  <a:gd name="connsiteX9" fmla="*/ 975312 w 2684783"/>
                  <a:gd name="connsiteY9" fmla="*/ 2407251 h 2416830"/>
                  <a:gd name="connsiteX10" fmla="*/ 574207 w 2684783"/>
                  <a:gd name="connsiteY10" fmla="*/ 2399108 h 2416830"/>
                  <a:gd name="connsiteX11" fmla="*/ 331769 w 2684783"/>
                  <a:gd name="connsiteY11" fmla="*/ 2298561 h 2416830"/>
                  <a:gd name="connsiteX12" fmla="*/ 48613 w 2684783"/>
                  <a:gd name="connsiteY12" fmla="*/ 1916229 h 2416830"/>
                  <a:gd name="connsiteX13" fmla="*/ 84947 w 2684783"/>
                  <a:gd name="connsiteY13" fmla="*/ 1002493 h 2416830"/>
                  <a:gd name="connsiteX14" fmla="*/ 443310 w 2684783"/>
                  <a:gd name="connsiteY14" fmla="*/ 436663 h 2416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84783" h="2416830">
                    <a:moveTo>
                      <a:pt x="443310" y="436663"/>
                    </a:moveTo>
                    <a:cubicBezTo>
                      <a:pt x="612411" y="281860"/>
                      <a:pt x="463346" y="55896"/>
                      <a:pt x="1099554" y="73676"/>
                    </a:cubicBezTo>
                    <a:cubicBezTo>
                      <a:pt x="1588819" y="-8936"/>
                      <a:pt x="1358025" y="-4877"/>
                      <a:pt x="1509724" y="5430"/>
                    </a:cubicBezTo>
                    <a:cubicBezTo>
                      <a:pt x="1661423" y="15737"/>
                      <a:pt x="1853679" y="61149"/>
                      <a:pt x="2009747" y="135515"/>
                    </a:cubicBezTo>
                    <a:cubicBezTo>
                      <a:pt x="2165815" y="209881"/>
                      <a:pt x="2333887" y="282523"/>
                      <a:pt x="2446135" y="451625"/>
                    </a:cubicBezTo>
                    <a:cubicBezTo>
                      <a:pt x="2558383" y="620727"/>
                      <a:pt x="2701259" y="933018"/>
                      <a:pt x="2683233" y="1150125"/>
                    </a:cubicBezTo>
                    <a:cubicBezTo>
                      <a:pt x="2665207" y="1367232"/>
                      <a:pt x="2462172" y="1591384"/>
                      <a:pt x="2337981" y="1754270"/>
                    </a:cubicBezTo>
                    <a:cubicBezTo>
                      <a:pt x="2213790" y="1917156"/>
                      <a:pt x="2095959" y="2036698"/>
                      <a:pt x="1938087" y="2127439"/>
                    </a:cubicBezTo>
                    <a:cubicBezTo>
                      <a:pt x="1780215" y="2218180"/>
                      <a:pt x="1551212" y="2252082"/>
                      <a:pt x="1390750" y="2298717"/>
                    </a:cubicBezTo>
                    <a:cubicBezTo>
                      <a:pt x="1230288" y="2345352"/>
                      <a:pt x="1111402" y="2390519"/>
                      <a:pt x="975312" y="2407251"/>
                    </a:cubicBezTo>
                    <a:cubicBezTo>
                      <a:pt x="839222" y="2423983"/>
                      <a:pt x="681464" y="2417223"/>
                      <a:pt x="574207" y="2399108"/>
                    </a:cubicBezTo>
                    <a:cubicBezTo>
                      <a:pt x="466950" y="2380993"/>
                      <a:pt x="419368" y="2379041"/>
                      <a:pt x="331769" y="2298561"/>
                    </a:cubicBezTo>
                    <a:cubicBezTo>
                      <a:pt x="244170" y="2218081"/>
                      <a:pt x="145771" y="2022274"/>
                      <a:pt x="48613" y="1916229"/>
                    </a:cubicBezTo>
                    <a:cubicBezTo>
                      <a:pt x="-48545" y="1810184"/>
                      <a:pt x="19164" y="1249087"/>
                      <a:pt x="84947" y="1002493"/>
                    </a:cubicBezTo>
                    <a:cubicBezTo>
                      <a:pt x="150730" y="755899"/>
                      <a:pt x="274209" y="591466"/>
                      <a:pt x="443310" y="436663"/>
                    </a:cubicBezTo>
                    <a:close/>
                  </a:path>
                </a:pathLst>
              </a:custGeom>
            </p:spPr>
            <p:style>
              <a:lnRef idx="2">
                <a:schemeClr val="dk1"/>
              </a:lnRef>
              <a:fillRef idx="1003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5" name="Прямая соединительная линия 24"/>
              <p:cNvCxnSpPr/>
              <p:nvPr/>
            </p:nvCxnSpPr>
            <p:spPr>
              <a:xfrm flipV="1">
                <a:off x="2465560" y="1860713"/>
                <a:ext cx="1133617" cy="45315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>
                <a:endCxn id="30" idx="1"/>
              </p:cNvCxnSpPr>
              <p:nvPr/>
            </p:nvCxnSpPr>
            <p:spPr>
              <a:xfrm flipH="1" flipV="1">
                <a:off x="3104140" y="690341"/>
                <a:ext cx="503416" cy="1157102"/>
              </a:xfrm>
              <a:prstGeom prst="line">
                <a:avLst/>
              </a:prstGeom>
              <a:ln w="57150">
                <a:solidFill>
                  <a:srgbClr val="0000FF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Половина рамки 28"/>
              <p:cNvSpPr/>
              <p:nvPr/>
            </p:nvSpPr>
            <p:spPr>
              <a:xfrm rot="20131366">
                <a:off x="3109411" y="1500873"/>
                <a:ext cx="357534" cy="403642"/>
              </a:xfrm>
              <a:prstGeom prst="halfFrame">
                <a:avLst>
                  <a:gd name="adj1" fmla="val 0"/>
                  <a:gd name="adj2" fmla="val 0"/>
                </a:avLst>
              </a:prstGeom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" name="Прямоугольник 29"/>
                  <p:cNvSpPr/>
                  <p:nvPr/>
                </p:nvSpPr>
                <p:spPr>
                  <a:xfrm>
                    <a:off x="3104140" y="367175"/>
                    <a:ext cx="1006830" cy="64633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3600" b="1" i="1" dirty="0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</m:ctrlPr>
                            </m:sSubPr>
                            <m:e>
                              <m:r>
                                <a:rPr lang="en-US" sz="3600" b="1" i="1" dirty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  <m:t>𝑭</m:t>
                              </m:r>
                            </m:e>
                            <m:sub>
                              <m:r>
                                <a:rPr lang="en-US" sz="3600" b="1" i="1" dirty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ru-RU" sz="3600" b="1" dirty="0">
                                  <a:solidFill>
                                    <a:srgbClr val="0000FF"/>
                                  </a:solidFill>
                                </a:rPr>
                                <m:t> </m:t>
                              </m:r>
                            </m:sub>
                          </m:sSub>
                        </m:oMath>
                      </m:oMathPara>
                    </a14:m>
                    <a:endParaRPr lang="ru-RU" b="1" dirty="0">
                      <a:solidFill>
                        <a:srgbClr val="0000FF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0" name="Прямоугольник 2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104140" y="367175"/>
                    <a:ext cx="1006830" cy="646331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2" name="Прямоугольник 31"/>
                  <p:cNvSpPr/>
                  <p:nvPr/>
                </p:nvSpPr>
                <p:spPr>
                  <a:xfrm>
                    <a:off x="2484791" y="1544539"/>
                    <a:ext cx="733271" cy="553998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3600" b="1" i="1" dirty="0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</m:ctrlPr>
                            </m:sSubPr>
                            <m:e>
                              <m:r>
                                <a:rPr lang="en-US" sz="3600" b="1" i="1" dirty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+mj-ea"/>
                                  <a:cs typeface="+mj-cs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sz="3600" b="1" i="1" dirty="0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+mj-ea"/>
                                  <a:cs typeface="+mj-cs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lang="ru-RU" b="1" dirty="0">
                      <a:solidFill>
                        <a:srgbClr val="00B05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2" name="Прямоугольник 31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84791" y="1544539"/>
                    <a:ext cx="733271" cy="553998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3" name="Прямая со стрелкой 2"/>
            <p:cNvCxnSpPr/>
            <p:nvPr/>
          </p:nvCxnSpPr>
          <p:spPr>
            <a:xfrm>
              <a:off x="3349870" y="779597"/>
              <a:ext cx="257685" cy="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7"/>
          <p:cNvGrpSpPr/>
          <p:nvPr/>
        </p:nvGrpSpPr>
        <p:grpSpPr>
          <a:xfrm>
            <a:off x="1803502" y="2825667"/>
            <a:ext cx="1231107" cy="480264"/>
            <a:chOff x="1164981" y="2281699"/>
            <a:chExt cx="1231107" cy="480264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1170093" y="2566250"/>
              <a:ext cx="1225995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1170093" y="2567762"/>
              <a:ext cx="137241" cy="846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flipH="1">
              <a:off x="1164981" y="2577280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302222" y="2577280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1439463" y="2573103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1573900" y="2573103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709077" y="2567762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H="1">
              <a:off x="1847124" y="2577280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1984365" y="2572517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2121606" y="2572517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flipH="1">
              <a:off x="1573900" y="2299471"/>
              <a:ext cx="162959" cy="21908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stCxn id="26" idx="5"/>
              <a:endCxn id="23" idx="5"/>
            </p:cNvCxnSpPr>
            <p:nvPr/>
          </p:nvCxnSpPr>
          <p:spPr>
            <a:xfrm>
              <a:off x="1873435" y="2281699"/>
              <a:ext cx="241442" cy="36143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Овал 21"/>
            <p:cNvSpPr/>
            <p:nvPr/>
          </p:nvSpPr>
          <p:spPr>
            <a:xfrm>
              <a:off x="1434286" y="2473623"/>
              <a:ext cx="196818" cy="181860"/>
            </a:xfrm>
            <a:prstGeom prst="ellipse">
              <a:avLst/>
            </a:prstGeom>
            <a:ln w="38100"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003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1946882" y="2487904"/>
              <a:ext cx="196818" cy="181860"/>
            </a:xfrm>
            <a:prstGeom prst="ellipse">
              <a:avLst/>
            </a:prstGeom>
            <a:ln w="38100"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003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 flipH="1">
              <a:off x="2258847" y="2677266"/>
              <a:ext cx="137241" cy="846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Овал 25"/>
          <p:cNvSpPr/>
          <p:nvPr/>
        </p:nvSpPr>
        <p:spPr>
          <a:xfrm>
            <a:off x="2352606" y="2670440"/>
            <a:ext cx="186690" cy="18186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2027489" y="2116537"/>
                <a:ext cx="457831" cy="55399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dirty="0" smtClean="0">
                          <a:solidFill>
                            <a:srgbClr val="0000FF"/>
                          </a:solidFill>
                          <a:latin typeface="Cambria Math"/>
                          <a:ea typeface="+mj-ea"/>
                          <a:cs typeface="+mj-cs"/>
                        </a:rPr>
                        <m:t>𝑨</m:t>
                      </m:r>
                    </m:oMath>
                  </m:oMathPara>
                </a14:m>
                <a:endParaRPr lang="ru-RU" b="1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7489" y="2116537"/>
                <a:ext cx="457831" cy="55399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96" name="Дуга 4095"/>
          <p:cNvSpPr>
            <a:spLocks noChangeAspect="1"/>
          </p:cNvSpPr>
          <p:nvPr/>
        </p:nvSpPr>
        <p:spPr>
          <a:xfrm>
            <a:off x="648425" y="311408"/>
            <a:ext cx="2488525" cy="2488525"/>
          </a:xfrm>
          <a:prstGeom prst="arc">
            <a:avLst>
              <a:gd name="adj1" fmla="val 12407991"/>
              <a:gd name="adj2" fmla="val 19477995"/>
            </a:avLst>
          </a:prstGeom>
          <a:ln w="38100"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Box 65"/>
          <p:cNvSpPr txBox="1"/>
          <p:nvPr/>
        </p:nvSpPr>
        <p:spPr>
          <a:xfrm>
            <a:off x="1539200" y="568530"/>
            <a:ext cx="65232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Cambria Math"/>
                <a:ea typeface="Cambria Math"/>
              </a:rPr>
              <a:t>⊕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93" name="Дуга 92"/>
          <p:cNvSpPr>
            <a:spLocks noChangeAspect="1"/>
          </p:cNvSpPr>
          <p:nvPr/>
        </p:nvSpPr>
        <p:spPr>
          <a:xfrm rot="20257117">
            <a:off x="4743095" y="633577"/>
            <a:ext cx="2488525" cy="2488525"/>
          </a:xfrm>
          <a:prstGeom prst="arc">
            <a:avLst>
              <a:gd name="adj1" fmla="val 11717008"/>
              <a:gd name="adj2" fmla="val 18749995"/>
            </a:avLst>
          </a:prstGeom>
          <a:ln w="381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5342272" y="884809"/>
            <a:ext cx="65232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Cambria Math"/>
                <a:ea typeface="Cambria Math"/>
              </a:rPr>
              <a:t>⊝</a:t>
            </a:r>
            <a:endParaRPr lang="ru-RU" sz="4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98" name="Прямоугольник 4097"/>
              <p:cNvSpPr/>
              <p:nvPr/>
            </p:nvSpPr>
            <p:spPr>
              <a:xfrm>
                <a:off x="319051" y="5203063"/>
                <a:ext cx="3827586" cy="758028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𝑴</m:t>
                          </m:r>
                        </m:e>
                        <m:sub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𝑨</m:t>
                          </m:r>
                        </m:sub>
                      </m:sSub>
                      <m:d>
                        <m:dPr>
                          <m:ctrlPr>
                            <a:rPr lang="ru-RU" sz="36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sz="3600" b="1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ru-RU" sz="3600" b="1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ru-RU" sz="3600" b="1" i="1" dirty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𝑭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3600" b="1" i="1" dirty="0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en-US" sz="3600" b="1" i="1" dirty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𝑭</m:t>
                          </m:r>
                        </m:e>
                        <m:sub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sz="3600" b="1" i="1" dirty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ru-RU" sz="3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098" name="Прямоугольник 409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051" y="5203063"/>
                <a:ext cx="3827586" cy="75802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Прямоугольник 95"/>
              <p:cNvSpPr/>
              <p:nvPr/>
            </p:nvSpPr>
            <p:spPr>
              <a:xfrm>
                <a:off x="4611484" y="5203063"/>
                <a:ext cx="4193071" cy="758028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𝑴</m:t>
                          </m:r>
                        </m:e>
                        <m:sub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𝑩</m:t>
                          </m:r>
                        </m:sub>
                      </m:sSub>
                      <m:d>
                        <m:dPr>
                          <m:ctrlPr>
                            <a:rPr lang="ru-RU" sz="36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sz="3600" b="1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ru-RU" sz="3600" b="1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ru-RU" sz="3600" b="1" i="1" dirty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𝑭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3600" b="1" i="1" dirty="0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en-US" sz="3600" b="1" i="1" dirty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𝑭</m:t>
                          </m:r>
                        </m:e>
                        <m:sub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en-US" sz="3600" b="1" i="1" dirty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sz="3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6" name="Прямоугольник 9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1484" y="5203063"/>
                <a:ext cx="4193071" cy="758028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2" name="Группа 131"/>
          <p:cNvGrpSpPr/>
          <p:nvPr/>
        </p:nvGrpSpPr>
        <p:grpSpPr>
          <a:xfrm>
            <a:off x="4962763" y="884809"/>
            <a:ext cx="3706709" cy="3826802"/>
            <a:chOff x="534297" y="700469"/>
            <a:chExt cx="3706709" cy="3826802"/>
          </a:xfrm>
        </p:grpSpPr>
        <p:grpSp>
          <p:nvGrpSpPr>
            <p:cNvPr id="133" name="Группа 132"/>
            <p:cNvGrpSpPr/>
            <p:nvPr/>
          </p:nvGrpSpPr>
          <p:grpSpPr>
            <a:xfrm>
              <a:off x="534297" y="700469"/>
              <a:ext cx="3706709" cy="3826802"/>
              <a:chOff x="534297" y="367175"/>
              <a:chExt cx="3706709" cy="3826802"/>
            </a:xfrm>
          </p:grpSpPr>
          <p:sp>
            <p:nvSpPr>
              <p:cNvPr id="135" name="Прямоугольник 145"/>
              <p:cNvSpPr/>
              <p:nvPr/>
            </p:nvSpPr>
            <p:spPr>
              <a:xfrm>
                <a:off x="534297" y="1571869"/>
                <a:ext cx="3706709" cy="2622108"/>
              </a:xfrm>
              <a:custGeom>
                <a:avLst/>
                <a:gdLst>
                  <a:gd name="connsiteX0" fmla="*/ 0 w 3992510"/>
                  <a:gd name="connsiteY0" fmla="*/ 0 h 3992510"/>
                  <a:gd name="connsiteX1" fmla="*/ 3992510 w 3992510"/>
                  <a:gd name="connsiteY1" fmla="*/ 0 h 3992510"/>
                  <a:gd name="connsiteX2" fmla="*/ 3992510 w 3992510"/>
                  <a:gd name="connsiteY2" fmla="*/ 3992510 h 3992510"/>
                  <a:gd name="connsiteX3" fmla="*/ 0 w 3992510"/>
                  <a:gd name="connsiteY3" fmla="*/ 3992510 h 3992510"/>
                  <a:gd name="connsiteX4" fmla="*/ 0 w 3992510"/>
                  <a:gd name="connsiteY4" fmla="*/ 0 h 3992510"/>
                  <a:gd name="connsiteX0" fmla="*/ 0 w 3992510"/>
                  <a:gd name="connsiteY0" fmla="*/ 0 h 3992510"/>
                  <a:gd name="connsiteX1" fmla="*/ 3992510 w 3992510"/>
                  <a:gd name="connsiteY1" fmla="*/ 0 h 3992510"/>
                  <a:gd name="connsiteX2" fmla="*/ 3992510 w 3992510"/>
                  <a:gd name="connsiteY2" fmla="*/ 3992510 h 3992510"/>
                  <a:gd name="connsiteX3" fmla="*/ 0 w 3992510"/>
                  <a:gd name="connsiteY3" fmla="*/ 3992510 h 3992510"/>
                  <a:gd name="connsiteX4" fmla="*/ 0 w 3992510"/>
                  <a:gd name="connsiteY4" fmla="*/ 0 h 3992510"/>
                  <a:gd name="connsiteX0" fmla="*/ 485006 w 4477516"/>
                  <a:gd name="connsiteY0" fmla="*/ 0 h 4334240"/>
                  <a:gd name="connsiteX1" fmla="*/ 4477516 w 4477516"/>
                  <a:gd name="connsiteY1" fmla="*/ 0 h 4334240"/>
                  <a:gd name="connsiteX2" fmla="*/ 4477516 w 4477516"/>
                  <a:gd name="connsiteY2" fmla="*/ 3992510 h 4334240"/>
                  <a:gd name="connsiteX3" fmla="*/ 513581 w 4477516"/>
                  <a:gd name="connsiteY3" fmla="*/ 3592460 h 4334240"/>
                  <a:gd name="connsiteX4" fmla="*/ 485006 w 4477516"/>
                  <a:gd name="connsiteY4" fmla="*/ 0 h 4334240"/>
                  <a:gd name="connsiteX0" fmla="*/ 485006 w 4477516"/>
                  <a:gd name="connsiteY0" fmla="*/ 0 h 3992510"/>
                  <a:gd name="connsiteX1" fmla="*/ 4477516 w 4477516"/>
                  <a:gd name="connsiteY1" fmla="*/ 0 h 3992510"/>
                  <a:gd name="connsiteX2" fmla="*/ 4477516 w 4477516"/>
                  <a:gd name="connsiteY2" fmla="*/ 3992510 h 3992510"/>
                  <a:gd name="connsiteX3" fmla="*/ 513581 w 4477516"/>
                  <a:gd name="connsiteY3" fmla="*/ 3592460 h 3992510"/>
                  <a:gd name="connsiteX4" fmla="*/ 485006 w 4477516"/>
                  <a:gd name="connsiteY4" fmla="*/ 0 h 3992510"/>
                  <a:gd name="connsiteX0" fmla="*/ 535153 w 5327763"/>
                  <a:gd name="connsiteY0" fmla="*/ 0 h 4230635"/>
                  <a:gd name="connsiteX1" fmla="*/ 4527663 w 5327763"/>
                  <a:gd name="connsiteY1" fmla="*/ 0 h 4230635"/>
                  <a:gd name="connsiteX2" fmla="*/ 5327763 w 5327763"/>
                  <a:gd name="connsiteY2" fmla="*/ 4230635 h 4230635"/>
                  <a:gd name="connsiteX3" fmla="*/ 563728 w 5327763"/>
                  <a:gd name="connsiteY3" fmla="*/ 3592460 h 4230635"/>
                  <a:gd name="connsiteX4" fmla="*/ 535153 w 5327763"/>
                  <a:gd name="connsiteY4" fmla="*/ 0 h 4230635"/>
                  <a:gd name="connsiteX0" fmla="*/ 535153 w 5597787"/>
                  <a:gd name="connsiteY0" fmla="*/ 0 h 4490138"/>
                  <a:gd name="connsiteX1" fmla="*/ 4527663 w 5597787"/>
                  <a:gd name="connsiteY1" fmla="*/ 0 h 4490138"/>
                  <a:gd name="connsiteX2" fmla="*/ 5327763 w 5597787"/>
                  <a:gd name="connsiteY2" fmla="*/ 4230635 h 4490138"/>
                  <a:gd name="connsiteX3" fmla="*/ 563728 w 5597787"/>
                  <a:gd name="connsiteY3" fmla="*/ 3592460 h 4490138"/>
                  <a:gd name="connsiteX4" fmla="*/ 535153 w 5597787"/>
                  <a:gd name="connsiteY4" fmla="*/ 0 h 4490138"/>
                  <a:gd name="connsiteX0" fmla="*/ 500864 w 5178312"/>
                  <a:gd name="connsiteY0" fmla="*/ 0 h 4215811"/>
                  <a:gd name="connsiteX1" fmla="*/ 4493374 w 5178312"/>
                  <a:gd name="connsiteY1" fmla="*/ 0 h 4215811"/>
                  <a:gd name="connsiteX2" fmla="*/ 4750549 w 5178312"/>
                  <a:gd name="connsiteY2" fmla="*/ 3868685 h 4215811"/>
                  <a:gd name="connsiteX3" fmla="*/ 529439 w 5178312"/>
                  <a:gd name="connsiteY3" fmla="*/ 3592460 h 4215811"/>
                  <a:gd name="connsiteX4" fmla="*/ 500864 w 5178312"/>
                  <a:gd name="connsiteY4" fmla="*/ 0 h 4215811"/>
                  <a:gd name="connsiteX0" fmla="*/ 500864 w 5231633"/>
                  <a:gd name="connsiteY0" fmla="*/ 0 h 4215811"/>
                  <a:gd name="connsiteX1" fmla="*/ 4493374 w 5231633"/>
                  <a:gd name="connsiteY1" fmla="*/ 0 h 4215811"/>
                  <a:gd name="connsiteX2" fmla="*/ 4750549 w 5231633"/>
                  <a:gd name="connsiteY2" fmla="*/ 3868685 h 4215811"/>
                  <a:gd name="connsiteX3" fmla="*/ 529439 w 5231633"/>
                  <a:gd name="connsiteY3" fmla="*/ 3592460 h 4215811"/>
                  <a:gd name="connsiteX4" fmla="*/ 500864 w 5231633"/>
                  <a:gd name="connsiteY4" fmla="*/ 0 h 4215811"/>
                  <a:gd name="connsiteX0" fmla="*/ 500864 w 5010991"/>
                  <a:gd name="connsiteY0" fmla="*/ 0 h 4215811"/>
                  <a:gd name="connsiteX1" fmla="*/ 4493374 w 5010991"/>
                  <a:gd name="connsiteY1" fmla="*/ 0 h 4215811"/>
                  <a:gd name="connsiteX2" fmla="*/ 4750549 w 5010991"/>
                  <a:gd name="connsiteY2" fmla="*/ 3868685 h 4215811"/>
                  <a:gd name="connsiteX3" fmla="*/ 529439 w 5010991"/>
                  <a:gd name="connsiteY3" fmla="*/ 3592460 h 4215811"/>
                  <a:gd name="connsiteX4" fmla="*/ 500864 w 5010991"/>
                  <a:gd name="connsiteY4" fmla="*/ 0 h 4215811"/>
                  <a:gd name="connsiteX0" fmla="*/ 500864 w 5369903"/>
                  <a:gd name="connsiteY0" fmla="*/ 0 h 4215811"/>
                  <a:gd name="connsiteX1" fmla="*/ 4493374 w 5369903"/>
                  <a:gd name="connsiteY1" fmla="*/ 0 h 4215811"/>
                  <a:gd name="connsiteX2" fmla="*/ 4750549 w 5369903"/>
                  <a:gd name="connsiteY2" fmla="*/ 3868685 h 4215811"/>
                  <a:gd name="connsiteX3" fmla="*/ 529439 w 5369903"/>
                  <a:gd name="connsiteY3" fmla="*/ 3592460 h 4215811"/>
                  <a:gd name="connsiteX4" fmla="*/ 500864 w 5369903"/>
                  <a:gd name="connsiteY4" fmla="*/ 0 h 4215811"/>
                  <a:gd name="connsiteX0" fmla="*/ 500864 w 5275578"/>
                  <a:gd name="connsiteY0" fmla="*/ 0 h 4202129"/>
                  <a:gd name="connsiteX1" fmla="*/ 4325734 w 5275578"/>
                  <a:gd name="connsiteY1" fmla="*/ 190500 h 4202129"/>
                  <a:gd name="connsiteX2" fmla="*/ 4750549 w 5275578"/>
                  <a:gd name="connsiteY2" fmla="*/ 3868685 h 4202129"/>
                  <a:gd name="connsiteX3" fmla="*/ 529439 w 5275578"/>
                  <a:gd name="connsiteY3" fmla="*/ 3592460 h 4202129"/>
                  <a:gd name="connsiteX4" fmla="*/ 500864 w 5275578"/>
                  <a:gd name="connsiteY4" fmla="*/ 0 h 4202129"/>
                  <a:gd name="connsiteX0" fmla="*/ 747046 w 5521760"/>
                  <a:gd name="connsiteY0" fmla="*/ 989 h 4203118"/>
                  <a:gd name="connsiteX1" fmla="*/ 4571916 w 5521760"/>
                  <a:gd name="connsiteY1" fmla="*/ 191489 h 4203118"/>
                  <a:gd name="connsiteX2" fmla="*/ 4996731 w 5521760"/>
                  <a:gd name="connsiteY2" fmla="*/ 3869674 h 4203118"/>
                  <a:gd name="connsiteX3" fmla="*/ 775621 w 5521760"/>
                  <a:gd name="connsiteY3" fmla="*/ 3593449 h 4203118"/>
                  <a:gd name="connsiteX4" fmla="*/ 747046 w 5521760"/>
                  <a:gd name="connsiteY4" fmla="*/ 989 h 4203118"/>
                  <a:gd name="connsiteX0" fmla="*/ 749630 w 5322023"/>
                  <a:gd name="connsiteY0" fmla="*/ 195080 h 4309330"/>
                  <a:gd name="connsiteX1" fmla="*/ 4566880 w 5322023"/>
                  <a:gd name="connsiteY1" fmla="*/ 301760 h 4309330"/>
                  <a:gd name="connsiteX2" fmla="*/ 4991695 w 5322023"/>
                  <a:gd name="connsiteY2" fmla="*/ 3979945 h 4309330"/>
                  <a:gd name="connsiteX3" fmla="*/ 770585 w 5322023"/>
                  <a:gd name="connsiteY3" fmla="*/ 3703720 h 4309330"/>
                  <a:gd name="connsiteX4" fmla="*/ 749630 w 5322023"/>
                  <a:gd name="connsiteY4" fmla="*/ 195080 h 4309330"/>
                  <a:gd name="connsiteX0" fmla="*/ 740511 w 5188500"/>
                  <a:gd name="connsiteY0" fmla="*/ 122922 h 3797872"/>
                  <a:gd name="connsiteX1" fmla="*/ 4557761 w 5188500"/>
                  <a:gd name="connsiteY1" fmla="*/ 229602 h 3797872"/>
                  <a:gd name="connsiteX2" fmla="*/ 4807316 w 5188500"/>
                  <a:gd name="connsiteY2" fmla="*/ 2924807 h 3797872"/>
                  <a:gd name="connsiteX3" fmla="*/ 761466 w 5188500"/>
                  <a:gd name="connsiteY3" fmla="*/ 3631562 h 3797872"/>
                  <a:gd name="connsiteX4" fmla="*/ 740511 w 5188500"/>
                  <a:gd name="connsiteY4" fmla="*/ 122922 h 3797872"/>
                  <a:gd name="connsiteX0" fmla="*/ 338397 w 4765887"/>
                  <a:gd name="connsiteY0" fmla="*/ 324468 h 3776543"/>
                  <a:gd name="connsiteX1" fmla="*/ 4155647 w 4765887"/>
                  <a:gd name="connsiteY1" fmla="*/ 431148 h 3776543"/>
                  <a:gd name="connsiteX2" fmla="*/ 4405202 w 4765887"/>
                  <a:gd name="connsiteY2" fmla="*/ 3126353 h 3776543"/>
                  <a:gd name="connsiteX3" fmla="*/ 648912 w 4765887"/>
                  <a:gd name="connsiteY3" fmla="*/ 3566408 h 3776543"/>
                  <a:gd name="connsiteX4" fmla="*/ 338397 w 4765887"/>
                  <a:gd name="connsiteY4" fmla="*/ 324468 h 3776543"/>
                  <a:gd name="connsiteX0" fmla="*/ 338397 w 4665546"/>
                  <a:gd name="connsiteY0" fmla="*/ 324468 h 3915364"/>
                  <a:gd name="connsiteX1" fmla="*/ 4155647 w 4665546"/>
                  <a:gd name="connsiteY1" fmla="*/ 431148 h 3915364"/>
                  <a:gd name="connsiteX2" fmla="*/ 4405202 w 4665546"/>
                  <a:gd name="connsiteY2" fmla="*/ 3126353 h 3915364"/>
                  <a:gd name="connsiteX3" fmla="*/ 2100505 w 4665546"/>
                  <a:gd name="connsiteY3" fmla="*/ 3775960 h 3915364"/>
                  <a:gd name="connsiteX4" fmla="*/ 648912 w 4665546"/>
                  <a:gd name="connsiteY4" fmla="*/ 3566408 h 3915364"/>
                  <a:gd name="connsiteX5" fmla="*/ 338397 w 4665546"/>
                  <a:gd name="connsiteY5" fmla="*/ 324468 h 3915364"/>
                  <a:gd name="connsiteX0" fmla="*/ 283533 w 4542947"/>
                  <a:gd name="connsiteY0" fmla="*/ 324468 h 3806349"/>
                  <a:gd name="connsiteX1" fmla="*/ 4100783 w 4542947"/>
                  <a:gd name="connsiteY1" fmla="*/ 431148 h 3806349"/>
                  <a:gd name="connsiteX2" fmla="*/ 4350338 w 4542947"/>
                  <a:gd name="connsiteY2" fmla="*/ 3126353 h 3806349"/>
                  <a:gd name="connsiteX3" fmla="*/ 3089581 w 4542947"/>
                  <a:gd name="connsiteY3" fmla="*/ 3516880 h 3806349"/>
                  <a:gd name="connsiteX4" fmla="*/ 594048 w 4542947"/>
                  <a:gd name="connsiteY4" fmla="*/ 3566408 h 3806349"/>
                  <a:gd name="connsiteX5" fmla="*/ 283533 w 4542947"/>
                  <a:gd name="connsiteY5" fmla="*/ 324468 h 3806349"/>
                  <a:gd name="connsiteX0" fmla="*/ 281155 w 4544368"/>
                  <a:gd name="connsiteY0" fmla="*/ 324468 h 4297358"/>
                  <a:gd name="connsiteX1" fmla="*/ 4098405 w 4544368"/>
                  <a:gd name="connsiteY1" fmla="*/ 431148 h 4297358"/>
                  <a:gd name="connsiteX2" fmla="*/ 4347960 w 4544368"/>
                  <a:gd name="connsiteY2" fmla="*/ 3126353 h 4297358"/>
                  <a:gd name="connsiteX3" fmla="*/ 3026243 w 4544368"/>
                  <a:gd name="connsiteY3" fmla="*/ 4278880 h 4297358"/>
                  <a:gd name="connsiteX4" fmla="*/ 591670 w 4544368"/>
                  <a:gd name="connsiteY4" fmla="*/ 3566408 h 4297358"/>
                  <a:gd name="connsiteX5" fmla="*/ 281155 w 4544368"/>
                  <a:gd name="connsiteY5" fmla="*/ 324468 h 4297358"/>
                  <a:gd name="connsiteX0" fmla="*/ 392704 w 4655917"/>
                  <a:gd name="connsiteY0" fmla="*/ 324468 h 4293306"/>
                  <a:gd name="connsiteX1" fmla="*/ 4209954 w 4655917"/>
                  <a:gd name="connsiteY1" fmla="*/ 431148 h 4293306"/>
                  <a:gd name="connsiteX2" fmla="*/ 4459509 w 4655917"/>
                  <a:gd name="connsiteY2" fmla="*/ 3126353 h 4293306"/>
                  <a:gd name="connsiteX3" fmla="*/ 3137792 w 4655917"/>
                  <a:gd name="connsiteY3" fmla="*/ 4278880 h 4293306"/>
                  <a:gd name="connsiteX4" fmla="*/ 703219 w 4655917"/>
                  <a:gd name="connsiteY4" fmla="*/ 3566408 h 4293306"/>
                  <a:gd name="connsiteX5" fmla="*/ 158372 w 4655917"/>
                  <a:gd name="connsiteY5" fmla="*/ 773679 h 4293306"/>
                  <a:gd name="connsiteX6" fmla="*/ 392704 w 4655917"/>
                  <a:gd name="connsiteY6" fmla="*/ 324468 h 4293306"/>
                  <a:gd name="connsiteX0" fmla="*/ 501967 w 4765180"/>
                  <a:gd name="connsiteY0" fmla="*/ 246770 h 4208755"/>
                  <a:gd name="connsiteX1" fmla="*/ 4319217 w 4765180"/>
                  <a:gd name="connsiteY1" fmla="*/ 353450 h 4208755"/>
                  <a:gd name="connsiteX2" fmla="*/ 4568772 w 4765180"/>
                  <a:gd name="connsiteY2" fmla="*/ 3048655 h 4208755"/>
                  <a:gd name="connsiteX3" fmla="*/ 3247055 w 4765180"/>
                  <a:gd name="connsiteY3" fmla="*/ 4201182 h 4208755"/>
                  <a:gd name="connsiteX4" fmla="*/ 812482 w 4765180"/>
                  <a:gd name="connsiteY4" fmla="*/ 3488710 h 4208755"/>
                  <a:gd name="connsiteX5" fmla="*/ 77135 w 4765180"/>
                  <a:gd name="connsiteY5" fmla="*/ 2341901 h 4208755"/>
                  <a:gd name="connsiteX6" fmla="*/ 501967 w 4765180"/>
                  <a:gd name="connsiteY6" fmla="*/ 246770 h 4208755"/>
                  <a:gd name="connsiteX0" fmla="*/ 501967 w 4621847"/>
                  <a:gd name="connsiteY0" fmla="*/ 182143 h 4144128"/>
                  <a:gd name="connsiteX1" fmla="*/ 3925236 w 4621847"/>
                  <a:gd name="connsiteY1" fmla="*/ 120815 h 4144128"/>
                  <a:gd name="connsiteX2" fmla="*/ 4319217 w 4621847"/>
                  <a:gd name="connsiteY2" fmla="*/ 288823 h 4144128"/>
                  <a:gd name="connsiteX3" fmla="*/ 4568772 w 4621847"/>
                  <a:gd name="connsiteY3" fmla="*/ 2984028 h 4144128"/>
                  <a:gd name="connsiteX4" fmla="*/ 3247055 w 4621847"/>
                  <a:gd name="connsiteY4" fmla="*/ 4136555 h 4144128"/>
                  <a:gd name="connsiteX5" fmla="*/ 812482 w 4621847"/>
                  <a:gd name="connsiteY5" fmla="*/ 3424083 h 4144128"/>
                  <a:gd name="connsiteX6" fmla="*/ 77135 w 4621847"/>
                  <a:gd name="connsiteY6" fmla="*/ 2277274 h 4144128"/>
                  <a:gd name="connsiteX7" fmla="*/ 501967 w 4621847"/>
                  <a:gd name="connsiteY7" fmla="*/ 182143 h 4144128"/>
                  <a:gd name="connsiteX0" fmla="*/ 434206 w 4616354"/>
                  <a:gd name="connsiteY0" fmla="*/ 95785 h 4057770"/>
                  <a:gd name="connsiteX1" fmla="*/ 1876275 w 4616354"/>
                  <a:gd name="connsiteY1" fmla="*/ 339257 h 4057770"/>
                  <a:gd name="connsiteX2" fmla="*/ 4251456 w 4616354"/>
                  <a:gd name="connsiteY2" fmla="*/ 202465 h 4057770"/>
                  <a:gd name="connsiteX3" fmla="*/ 4501011 w 4616354"/>
                  <a:gd name="connsiteY3" fmla="*/ 2897670 h 4057770"/>
                  <a:gd name="connsiteX4" fmla="*/ 3179294 w 4616354"/>
                  <a:gd name="connsiteY4" fmla="*/ 4050197 h 4057770"/>
                  <a:gd name="connsiteX5" fmla="*/ 744721 w 4616354"/>
                  <a:gd name="connsiteY5" fmla="*/ 3337725 h 4057770"/>
                  <a:gd name="connsiteX6" fmla="*/ 9374 w 4616354"/>
                  <a:gd name="connsiteY6" fmla="*/ 2190916 h 4057770"/>
                  <a:gd name="connsiteX7" fmla="*/ 434206 w 4616354"/>
                  <a:gd name="connsiteY7" fmla="*/ 95785 h 4057770"/>
                  <a:gd name="connsiteX0" fmla="*/ 295590 w 4630138"/>
                  <a:gd name="connsiteY0" fmla="*/ 598647 h 4011992"/>
                  <a:gd name="connsiteX1" fmla="*/ 1890059 w 4630138"/>
                  <a:gd name="connsiteY1" fmla="*/ 293479 h 4011992"/>
                  <a:gd name="connsiteX2" fmla="*/ 4265240 w 4630138"/>
                  <a:gd name="connsiteY2" fmla="*/ 156687 h 4011992"/>
                  <a:gd name="connsiteX3" fmla="*/ 4514795 w 4630138"/>
                  <a:gd name="connsiteY3" fmla="*/ 2851892 h 4011992"/>
                  <a:gd name="connsiteX4" fmla="*/ 3193078 w 4630138"/>
                  <a:gd name="connsiteY4" fmla="*/ 4004419 h 4011992"/>
                  <a:gd name="connsiteX5" fmla="*/ 758505 w 4630138"/>
                  <a:gd name="connsiteY5" fmla="*/ 3291947 h 4011992"/>
                  <a:gd name="connsiteX6" fmla="*/ 23158 w 4630138"/>
                  <a:gd name="connsiteY6" fmla="*/ 2145138 h 4011992"/>
                  <a:gd name="connsiteX7" fmla="*/ 295590 w 4630138"/>
                  <a:gd name="connsiteY7" fmla="*/ 598647 h 4011992"/>
                  <a:gd name="connsiteX0" fmla="*/ 295590 w 4631788"/>
                  <a:gd name="connsiteY0" fmla="*/ 598647 h 3592120"/>
                  <a:gd name="connsiteX1" fmla="*/ 1890059 w 4631788"/>
                  <a:gd name="connsiteY1" fmla="*/ 293479 h 3592120"/>
                  <a:gd name="connsiteX2" fmla="*/ 4265240 w 4631788"/>
                  <a:gd name="connsiteY2" fmla="*/ 156687 h 3592120"/>
                  <a:gd name="connsiteX3" fmla="*/ 4514795 w 4631788"/>
                  <a:gd name="connsiteY3" fmla="*/ 2851892 h 3592120"/>
                  <a:gd name="connsiteX4" fmla="*/ 3170218 w 4631788"/>
                  <a:gd name="connsiteY4" fmla="*/ 3570079 h 3592120"/>
                  <a:gd name="connsiteX5" fmla="*/ 758505 w 4631788"/>
                  <a:gd name="connsiteY5" fmla="*/ 3291947 h 3592120"/>
                  <a:gd name="connsiteX6" fmla="*/ 23158 w 4631788"/>
                  <a:gd name="connsiteY6" fmla="*/ 2145138 h 3592120"/>
                  <a:gd name="connsiteX7" fmla="*/ 295590 w 4631788"/>
                  <a:gd name="connsiteY7" fmla="*/ 598647 h 3592120"/>
                  <a:gd name="connsiteX0" fmla="*/ 295590 w 4631788"/>
                  <a:gd name="connsiteY0" fmla="*/ 598647 h 3597450"/>
                  <a:gd name="connsiteX1" fmla="*/ 1890059 w 4631788"/>
                  <a:gd name="connsiteY1" fmla="*/ 293479 h 3597450"/>
                  <a:gd name="connsiteX2" fmla="*/ 4265240 w 4631788"/>
                  <a:gd name="connsiteY2" fmla="*/ 156687 h 3597450"/>
                  <a:gd name="connsiteX3" fmla="*/ 4514795 w 4631788"/>
                  <a:gd name="connsiteY3" fmla="*/ 2851892 h 3597450"/>
                  <a:gd name="connsiteX4" fmla="*/ 3170218 w 4631788"/>
                  <a:gd name="connsiteY4" fmla="*/ 3570079 h 3597450"/>
                  <a:gd name="connsiteX5" fmla="*/ 1227119 w 4631788"/>
                  <a:gd name="connsiteY5" fmla="*/ 3432918 h 3597450"/>
                  <a:gd name="connsiteX6" fmla="*/ 758505 w 4631788"/>
                  <a:gd name="connsiteY6" fmla="*/ 3291947 h 3597450"/>
                  <a:gd name="connsiteX7" fmla="*/ 23158 w 4631788"/>
                  <a:gd name="connsiteY7" fmla="*/ 2145138 h 3597450"/>
                  <a:gd name="connsiteX8" fmla="*/ 295590 w 4631788"/>
                  <a:gd name="connsiteY8" fmla="*/ 598647 h 3597450"/>
                  <a:gd name="connsiteX0" fmla="*/ 295590 w 4631788"/>
                  <a:gd name="connsiteY0" fmla="*/ 598647 h 3597450"/>
                  <a:gd name="connsiteX1" fmla="*/ 1890059 w 4631788"/>
                  <a:gd name="connsiteY1" fmla="*/ 293479 h 3597450"/>
                  <a:gd name="connsiteX2" fmla="*/ 4265240 w 4631788"/>
                  <a:gd name="connsiteY2" fmla="*/ 156687 h 3597450"/>
                  <a:gd name="connsiteX3" fmla="*/ 4514795 w 4631788"/>
                  <a:gd name="connsiteY3" fmla="*/ 2851892 h 3597450"/>
                  <a:gd name="connsiteX4" fmla="*/ 3170218 w 4631788"/>
                  <a:gd name="connsiteY4" fmla="*/ 3570079 h 3597450"/>
                  <a:gd name="connsiteX5" fmla="*/ 1227119 w 4631788"/>
                  <a:gd name="connsiteY5" fmla="*/ 3432918 h 3597450"/>
                  <a:gd name="connsiteX6" fmla="*/ 590865 w 4631788"/>
                  <a:gd name="connsiteY6" fmla="*/ 2743307 h 3597450"/>
                  <a:gd name="connsiteX7" fmla="*/ 23158 w 4631788"/>
                  <a:gd name="connsiteY7" fmla="*/ 2145138 h 3597450"/>
                  <a:gd name="connsiteX8" fmla="*/ 295590 w 4631788"/>
                  <a:gd name="connsiteY8" fmla="*/ 598647 h 3597450"/>
                  <a:gd name="connsiteX0" fmla="*/ 295590 w 4631788"/>
                  <a:gd name="connsiteY0" fmla="*/ 598647 h 3755319"/>
                  <a:gd name="connsiteX1" fmla="*/ 1890059 w 4631788"/>
                  <a:gd name="connsiteY1" fmla="*/ 293479 h 3755319"/>
                  <a:gd name="connsiteX2" fmla="*/ 4265240 w 4631788"/>
                  <a:gd name="connsiteY2" fmla="*/ 156687 h 3755319"/>
                  <a:gd name="connsiteX3" fmla="*/ 4514795 w 4631788"/>
                  <a:gd name="connsiteY3" fmla="*/ 2851892 h 3755319"/>
                  <a:gd name="connsiteX4" fmla="*/ 3170218 w 4631788"/>
                  <a:gd name="connsiteY4" fmla="*/ 3570079 h 3755319"/>
                  <a:gd name="connsiteX5" fmla="*/ 1821479 w 4631788"/>
                  <a:gd name="connsiteY5" fmla="*/ 3745338 h 3755319"/>
                  <a:gd name="connsiteX6" fmla="*/ 590865 w 4631788"/>
                  <a:gd name="connsiteY6" fmla="*/ 2743307 h 3755319"/>
                  <a:gd name="connsiteX7" fmla="*/ 23158 w 4631788"/>
                  <a:gd name="connsiteY7" fmla="*/ 2145138 h 3755319"/>
                  <a:gd name="connsiteX8" fmla="*/ 295590 w 4631788"/>
                  <a:gd name="connsiteY8" fmla="*/ 598647 h 3755319"/>
                  <a:gd name="connsiteX0" fmla="*/ 304431 w 4640629"/>
                  <a:gd name="connsiteY0" fmla="*/ 598647 h 3755319"/>
                  <a:gd name="connsiteX1" fmla="*/ 1898900 w 4640629"/>
                  <a:gd name="connsiteY1" fmla="*/ 293479 h 3755319"/>
                  <a:gd name="connsiteX2" fmla="*/ 4274081 w 4640629"/>
                  <a:gd name="connsiteY2" fmla="*/ 156687 h 3755319"/>
                  <a:gd name="connsiteX3" fmla="*/ 4523636 w 4640629"/>
                  <a:gd name="connsiteY3" fmla="*/ 2851892 h 3755319"/>
                  <a:gd name="connsiteX4" fmla="*/ 3179059 w 4640629"/>
                  <a:gd name="connsiteY4" fmla="*/ 3570079 h 3755319"/>
                  <a:gd name="connsiteX5" fmla="*/ 1830320 w 4640629"/>
                  <a:gd name="connsiteY5" fmla="*/ 3745338 h 3755319"/>
                  <a:gd name="connsiteX6" fmla="*/ 599706 w 4640629"/>
                  <a:gd name="connsiteY6" fmla="*/ 2743307 h 3755319"/>
                  <a:gd name="connsiteX7" fmla="*/ 31999 w 4640629"/>
                  <a:gd name="connsiteY7" fmla="*/ 2145138 h 3755319"/>
                  <a:gd name="connsiteX8" fmla="*/ 131060 w 4640629"/>
                  <a:gd name="connsiteY8" fmla="*/ 1459338 h 3755319"/>
                  <a:gd name="connsiteX9" fmla="*/ 304431 w 4640629"/>
                  <a:gd name="connsiteY9" fmla="*/ 598647 h 3755319"/>
                  <a:gd name="connsiteX0" fmla="*/ 223866 w 4560064"/>
                  <a:gd name="connsiteY0" fmla="*/ 598647 h 3755319"/>
                  <a:gd name="connsiteX1" fmla="*/ 1818335 w 4560064"/>
                  <a:gd name="connsiteY1" fmla="*/ 293479 h 3755319"/>
                  <a:gd name="connsiteX2" fmla="*/ 4193516 w 4560064"/>
                  <a:gd name="connsiteY2" fmla="*/ 156687 h 3755319"/>
                  <a:gd name="connsiteX3" fmla="*/ 4443071 w 4560064"/>
                  <a:gd name="connsiteY3" fmla="*/ 2851892 h 3755319"/>
                  <a:gd name="connsiteX4" fmla="*/ 3098494 w 4560064"/>
                  <a:gd name="connsiteY4" fmla="*/ 3570079 h 3755319"/>
                  <a:gd name="connsiteX5" fmla="*/ 1749755 w 4560064"/>
                  <a:gd name="connsiteY5" fmla="*/ 3745338 h 3755319"/>
                  <a:gd name="connsiteX6" fmla="*/ 519141 w 4560064"/>
                  <a:gd name="connsiteY6" fmla="*/ 2743307 h 3755319"/>
                  <a:gd name="connsiteX7" fmla="*/ 58114 w 4560064"/>
                  <a:gd name="connsiteY7" fmla="*/ 2320398 h 3755319"/>
                  <a:gd name="connsiteX8" fmla="*/ 50495 w 4560064"/>
                  <a:gd name="connsiteY8" fmla="*/ 1459338 h 3755319"/>
                  <a:gd name="connsiteX9" fmla="*/ 223866 w 4560064"/>
                  <a:gd name="connsiteY9" fmla="*/ 598647 h 3755319"/>
                  <a:gd name="connsiteX0" fmla="*/ 223866 w 4600782"/>
                  <a:gd name="connsiteY0" fmla="*/ 505110 h 3661782"/>
                  <a:gd name="connsiteX1" fmla="*/ 1818335 w 4600782"/>
                  <a:gd name="connsiteY1" fmla="*/ 199942 h 3661782"/>
                  <a:gd name="connsiteX2" fmla="*/ 4193516 w 4600782"/>
                  <a:gd name="connsiteY2" fmla="*/ 63150 h 3661782"/>
                  <a:gd name="connsiteX3" fmla="*/ 4546295 w 4600782"/>
                  <a:gd name="connsiteY3" fmla="*/ 1426761 h 3661782"/>
                  <a:gd name="connsiteX4" fmla="*/ 4443071 w 4600782"/>
                  <a:gd name="connsiteY4" fmla="*/ 2758355 h 3661782"/>
                  <a:gd name="connsiteX5" fmla="*/ 3098494 w 4600782"/>
                  <a:gd name="connsiteY5" fmla="*/ 3476542 h 3661782"/>
                  <a:gd name="connsiteX6" fmla="*/ 1749755 w 4600782"/>
                  <a:gd name="connsiteY6" fmla="*/ 3651801 h 3661782"/>
                  <a:gd name="connsiteX7" fmla="*/ 519141 w 4600782"/>
                  <a:gd name="connsiteY7" fmla="*/ 2649770 h 3661782"/>
                  <a:gd name="connsiteX8" fmla="*/ 58114 w 4600782"/>
                  <a:gd name="connsiteY8" fmla="*/ 2226861 h 3661782"/>
                  <a:gd name="connsiteX9" fmla="*/ 50495 w 4600782"/>
                  <a:gd name="connsiteY9" fmla="*/ 1365801 h 3661782"/>
                  <a:gd name="connsiteX10" fmla="*/ 223866 w 4600782"/>
                  <a:gd name="connsiteY10" fmla="*/ 505110 h 3661782"/>
                  <a:gd name="connsiteX0" fmla="*/ 223866 w 4506725"/>
                  <a:gd name="connsiteY0" fmla="*/ 556350 h 3713022"/>
                  <a:gd name="connsiteX1" fmla="*/ 1818335 w 4506725"/>
                  <a:gd name="connsiteY1" fmla="*/ 251182 h 3713022"/>
                  <a:gd name="connsiteX2" fmla="*/ 4193516 w 4506725"/>
                  <a:gd name="connsiteY2" fmla="*/ 114390 h 3713022"/>
                  <a:gd name="connsiteX3" fmla="*/ 4279595 w 4506725"/>
                  <a:gd name="connsiteY3" fmla="*/ 2217141 h 3713022"/>
                  <a:gd name="connsiteX4" fmla="*/ 4443071 w 4506725"/>
                  <a:gd name="connsiteY4" fmla="*/ 2809595 h 3713022"/>
                  <a:gd name="connsiteX5" fmla="*/ 3098494 w 4506725"/>
                  <a:gd name="connsiteY5" fmla="*/ 3527782 h 3713022"/>
                  <a:gd name="connsiteX6" fmla="*/ 1749755 w 4506725"/>
                  <a:gd name="connsiteY6" fmla="*/ 3703041 h 3713022"/>
                  <a:gd name="connsiteX7" fmla="*/ 519141 w 4506725"/>
                  <a:gd name="connsiteY7" fmla="*/ 2701010 h 3713022"/>
                  <a:gd name="connsiteX8" fmla="*/ 58114 w 4506725"/>
                  <a:gd name="connsiteY8" fmla="*/ 2278101 h 3713022"/>
                  <a:gd name="connsiteX9" fmla="*/ 50495 w 4506725"/>
                  <a:gd name="connsiteY9" fmla="*/ 1417041 h 3713022"/>
                  <a:gd name="connsiteX10" fmla="*/ 223866 w 4506725"/>
                  <a:gd name="connsiteY10" fmla="*/ 556350 h 3713022"/>
                  <a:gd name="connsiteX0" fmla="*/ 223866 w 4390117"/>
                  <a:gd name="connsiteY0" fmla="*/ 556350 h 3713022"/>
                  <a:gd name="connsiteX1" fmla="*/ 1818335 w 4390117"/>
                  <a:gd name="connsiteY1" fmla="*/ 251182 h 3713022"/>
                  <a:gd name="connsiteX2" fmla="*/ 4193516 w 4390117"/>
                  <a:gd name="connsiteY2" fmla="*/ 114390 h 3713022"/>
                  <a:gd name="connsiteX3" fmla="*/ 4279595 w 4390117"/>
                  <a:gd name="connsiteY3" fmla="*/ 2217141 h 3713022"/>
                  <a:gd name="connsiteX4" fmla="*/ 4191611 w 4390117"/>
                  <a:gd name="connsiteY4" fmla="*/ 3129635 h 3713022"/>
                  <a:gd name="connsiteX5" fmla="*/ 3098494 w 4390117"/>
                  <a:gd name="connsiteY5" fmla="*/ 3527782 h 3713022"/>
                  <a:gd name="connsiteX6" fmla="*/ 1749755 w 4390117"/>
                  <a:gd name="connsiteY6" fmla="*/ 3703041 h 3713022"/>
                  <a:gd name="connsiteX7" fmla="*/ 519141 w 4390117"/>
                  <a:gd name="connsiteY7" fmla="*/ 2701010 h 3713022"/>
                  <a:gd name="connsiteX8" fmla="*/ 58114 w 4390117"/>
                  <a:gd name="connsiteY8" fmla="*/ 2278101 h 3713022"/>
                  <a:gd name="connsiteX9" fmla="*/ 50495 w 4390117"/>
                  <a:gd name="connsiteY9" fmla="*/ 1417041 h 3713022"/>
                  <a:gd name="connsiteX10" fmla="*/ 223866 w 4390117"/>
                  <a:gd name="connsiteY10" fmla="*/ 556350 h 3713022"/>
                  <a:gd name="connsiteX0" fmla="*/ 223866 w 4390117"/>
                  <a:gd name="connsiteY0" fmla="*/ 556350 h 3713022"/>
                  <a:gd name="connsiteX1" fmla="*/ 1818335 w 4390117"/>
                  <a:gd name="connsiteY1" fmla="*/ 251182 h 3713022"/>
                  <a:gd name="connsiteX2" fmla="*/ 4193516 w 4390117"/>
                  <a:gd name="connsiteY2" fmla="*/ 114390 h 3713022"/>
                  <a:gd name="connsiteX3" fmla="*/ 4279595 w 4390117"/>
                  <a:gd name="connsiteY3" fmla="*/ 2217141 h 3713022"/>
                  <a:gd name="connsiteX4" fmla="*/ 4191611 w 4390117"/>
                  <a:gd name="connsiteY4" fmla="*/ 3129635 h 3713022"/>
                  <a:gd name="connsiteX5" fmla="*/ 3098494 w 4390117"/>
                  <a:gd name="connsiteY5" fmla="*/ 3527782 h 3713022"/>
                  <a:gd name="connsiteX6" fmla="*/ 1749755 w 4390117"/>
                  <a:gd name="connsiteY6" fmla="*/ 3703041 h 3713022"/>
                  <a:gd name="connsiteX7" fmla="*/ 465801 w 4390117"/>
                  <a:gd name="connsiteY7" fmla="*/ 2967710 h 3713022"/>
                  <a:gd name="connsiteX8" fmla="*/ 58114 w 4390117"/>
                  <a:gd name="connsiteY8" fmla="*/ 2278101 h 3713022"/>
                  <a:gd name="connsiteX9" fmla="*/ 50495 w 4390117"/>
                  <a:gd name="connsiteY9" fmla="*/ 1417041 h 3713022"/>
                  <a:gd name="connsiteX10" fmla="*/ 223866 w 4390117"/>
                  <a:gd name="connsiteY10" fmla="*/ 556350 h 3713022"/>
                  <a:gd name="connsiteX0" fmla="*/ 223866 w 4325190"/>
                  <a:gd name="connsiteY0" fmla="*/ 622961 h 3779633"/>
                  <a:gd name="connsiteX1" fmla="*/ 1818335 w 4325190"/>
                  <a:gd name="connsiteY1" fmla="*/ 317793 h 3779633"/>
                  <a:gd name="connsiteX2" fmla="*/ 3159456 w 4325190"/>
                  <a:gd name="connsiteY2" fmla="*/ 127291 h 3779633"/>
                  <a:gd name="connsiteX3" fmla="*/ 4193516 w 4325190"/>
                  <a:gd name="connsiteY3" fmla="*/ 181001 h 3779633"/>
                  <a:gd name="connsiteX4" fmla="*/ 4279595 w 4325190"/>
                  <a:gd name="connsiteY4" fmla="*/ 2283752 h 3779633"/>
                  <a:gd name="connsiteX5" fmla="*/ 4191611 w 4325190"/>
                  <a:gd name="connsiteY5" fmla="*/ 3196246 h 3779633"/>
                  <a:gd name="connsiteX6" fmla="*/ 3098494 w 4325190"/>
                  <a:gd name="connsiteY6" fmla="*/ 3594393 h 3779633"/>
                  <a:gd name="connsiteX7" fmla="*/ 1749755 w 4325190"/>
                  <a:gd name="connsiteY7" fmla="*/ 3769652 h 3779633"/>
                  <a:gd name="connsiteX8" fmla="*/ 465801 w 4325190"/>
                  <a:gd name="connsiteY8" fmla="*/ 3034321 h 3779633"/>
                  <a:gd name="connsiteX9" fmla="*/ 58114 w 4325190"/>
                  <a:gd name="connsiteY9" fmla="*/ 2344712 h 3779633"/>
                  <a:gd name="connsiteX10" fmla="*/ 50495 w 4325190"/>
                  <a:gd name="connsiteY10" fmla="*/ 1483652 h 3779633"/>
                  <a:gd name="connsiteX11" fmla="*/ 223866 w 4325190"/>
                  <a:gd name="connsiteY11" fmla="*/ 622961 h 3779633"/>
                  <a:gd name="connsiteX0" fmla="*/ 223866 w 4325190"/>
                  <a:gd name="connsiteY0" fmla="*/ 497451 h 3654123"/>
                  <a:gd name="connsiteX1" fmla="*/ 1818335 w 4325190"/>
                  <a:gd name="connsiteY1" fmla="*/ 192283 h 3654123"/>
                  <a:gd name="connsiteX2" fmla="*/ 3159456 w 4325190"/>
                  <a:gd name="connsiteY2" fmla="*/ 1781 h 3654123"/>
                  <a:gd name="connsiteX3" fmla="*/ 4155416 w 4325190"/>
                  <a:gd name="connsiteY3" fmla="*/ 535551 h 3654123"/>
                  <a:gd name="connsiteX4" fmla="*/ 4279595 w 4325190"/>
                  <a:gd name="connsiteY4" fmla="*/ 2158242 h 3654123"/>
                  <a:gd name="connsiteX5" fmla="*/ 4191611 w 4325190"/>
                  <a:gd name="connsiteY5" fmla="*/ 3070736 h 3654123"/>
                  <a:gd name="connsiteX6" fmla="*/ 3098494 w 4325190"/>
                  <a:gd name="connsiteY6" fmla="*/ 3468883 h 3654123"/>
                  <a:gd name="connsiteX7" fmla="*/ 1749755 w 4325190"/>
                  <a:gd name="connsiteY7" fmla="*/ 3644142 h 3654123"/>
                  <a:gd name="connsiteX8" fmla="*/ 465801 w 4325190"/>
                  <a:gd name="connsiteY8" fmla="*/ 2908811 h 3654123"/>
                  <a:gd name="connsiteX9" fmla="*/ 58114 w 4325190"/>
                  <a:gd name="connsiteY9" fmla="*/ 2219202 h 3654123"/>
                  <a:gd name="connsiteX10" fmla="*/ 50495 w 4325190"/>
                  <a:gd name="connsiteY10" fmla="*/ 1358142 h 3654123"/>
                  <a:gd name="connsiteX11" fmla="*/ 223866 w 4325190"/>
                  <a:gd name="connsiteY11" fmla="*/ 497451 h 3654123"/>
                  <a:gd name="connsiteX0" fmla="*/ 818226 w 4325190"/>
                  <a:gd name="connsiteY0" fmla="*/ 809871 h 3654123"/>
                  <a:gd name="connsiteX1" fmla="*/ 1818335 w 4325190"/>
                  <a:gd name="connsiteY1" fmla="*/ 192283 h 3654123"/>
                  <a:gd name="connsiteX2" fmla="*/ 3159456 w 4325190"/>
                  <a:gd name="connsiteY2" fmla="*/ 1781 h 3654123"/>
                  <a:gd name="connsiteX3" fmla="*/ 4155416 w 4325190"/>
                  <a:gd name="connsiteY3" fmla="*/ 535551 h 3654123"/>
                  <a:gd name="connsiteX4" fmla="*/ 4279595 w 4325190"/>
                  <a:gd name="connsiteY4" fmla="*/ 2158242 h 3654123"/>
                  <a:gd name="connsiteX5" fmla="*/ 4191611 w 4325190"/>
                  <a:gd name="connsiteY5" fmla="*/ 3070736 h 3654123"/>
                  <a:gd name="connsiteX6" fmla="*/ 3098494 w 4325190"/>
                  <a:gd name="connsiteY6" fmla="*/ 3468883 h 3654123"/>
                  <a:gd name="connsiteX7" fmla="*/ 1749755 w 4325190"/>
                  <a:gd name="connsiteY7" fmla="*/ 3644142 h 3654123"/>
                  <a:gd name="connsiteX8" fmla="*/ 465801 w 4325190"/>
                  <a:gd name="connsiteY8" fmla="*/ 2908811 h 3654123"/>
                  <a:gd name="connsiteX9" fmla="*/ 58114 w 4325190"/>
                  <a:gd name="connsiteY9" fmla="*/ 2219202 h 3654123"/>
                  <a:gd name="connsiteX10" fmla="*/ 50495 w 4325190"/>
                  <a:gd name="connsiteY10" fmla="*/ 1358142 h 3654123"/>
                  <a:gd name="connsiteX11" fmla="*/ 818226 w 4325190"/>
                  <a:gd name="connsiteY11" fmla="*/ 809871 h 3654123"/>
                  <a:gd name="connsiteX0" fmla="*/ 818226 w 4282056"/>
                  <a:gd name="connsiteY0" fmla="*/ 809871 h 3654123"/>
                  <a:gd name="connsiteX1" fmla="*/ 1818335 w 4282056"/>
                  <a:gd name="connsiteY1" fmla="*/ 192283 h 3654123"/>
                  <a:gd name="connsiteX2" fmla="*/ 3159456 w 4282056"/>
                  <a:gd name="connsiteY2" fmla="*/ 1781 h 3654123"/>
                  <a:gd name="connsiteX3" fmla="*/ 4155416 w 4282056"/>
                  <a:gd name="connsiteY3" fmla="*/ 535551 h 3654123"/>
                  <a:gd name="connsiteX4" fmla="*/ 4279595 w 4282056"/>
                  <a:gd name="connsiteY4" fmla="*/ 2158242 h 3654123"/>
                  <a:gd name="connsiteX5" fmla="*/ 3627731 w 4282056"/>
                  <a:gd name="connsiteY5" fmla="*/ 2727836 h 3654123"/>
                  <a:gd name="connsiteX6" fmla="*/ 3098494 w 4282056"/>
                  <a:gd name="connsiteY6" fmla="*/ 3468883 h 3654123"/>
                  <a:gd name="connsiteX7" fmla="*/ 1749755 w 4282056"/>
                  <a:gd name="connsiteY7" fmla="*/ 3644142 h 3654123"/>
                  <a:gd name="connsiteX8" fmla="*/ 465801 w 4282056"/>
                  <a:gd name="connsiteY8" fmla="*/ 2908811 h 3654123"/>
                  <a:gd name="connsiteX9" fmla="*/ 58114 w 4282056"/>
                  <a:gd name="connsiteY9" fmla="*/ 2219202 h 3654123"/>
                  <a:gd name="connsiteX10" fmla="*/ 50495 w 4282056"/>
                  <a:gd name="connsiteY10" fmla="*/ 1358142 h 3654123"/>
                  <a:gd name="connsiteX11" fmla="*/ 818226 w 4282056"/>
                  <a:gd name="connsiteY11" fmla="*/ 809871 h 3654123"/>
                  <a:gd name="connsiteX0" fmla="*/ 818226 w 4282056"/>
                  <a:gd name="connsiteY0" fmla="*/ 809871 h 3494058"/>
                  <a:gd name="connsiteX1" fmla="*/ 1818335 w 4282056"/>
                  <a:gd name="connsiteY1" fmla="*/ 192283 h 3494058"/>
                  <a:gd name="connsiteX2" fmla="*/ 3159456 w 4282056"/>
                  <a:gd name="connsiteY2" fmla="*/ 1781 h 3494058"/>
                  <a:gd name="connsiteX3" fmla="*/ 4155416 w 4282056"/>
                  <a:gd name="connsiteY3" fmla="*/ 535551 h 3494058"/>
                  <a:gd name="connsiteX4" fmla="*/ 4279595 w 4282056"/>
                  <a:gd name="connsiteY4" fmla="*/ 2158242 h 3494058"/>
                  <a:gd name="connsiteX5" fmla="*/ 3627731 w 4282056"/>
                  <a:gd name="connsiteY5" fmla="*/ 2727836 h 3494058"/>
                  <a:gd name="connsiteX6" fmla="*/ 3098494 w 4282056"/>
                  <a:gd name="connsiteY6" fmla="*/ 3468883 h 3494058"/>
                  <a:gd name="connsiteX7" fmla="*/ 1589735 w 4282056"/>
                  <a:gd name="connsiteY7" fmla="*/ 3308862 h 3494058"/>
                  <a:gd name="connsiteX8" fmla="*/ 465801 w 4282056"/>
                  <a:gd name="connsiteY8" fmla="*/ 2908811 h 3494058"/>
                  <a:gd name="connsiteX9" fmla="*/ 58114 w 4282056"/>
                  <a:gd name="connsiteY9" fmla="*/ 2219202 h 3494058"/>
                  <a:gd name="connsiteX10" fmla="*/ 50495 w 4282056"/>
                  <a:gd name="connsiteY10" fmla="*/ 1358142 h 3494058"/>
                  <a:gd name="connsiteX11" fmla="*/ 818226 w 4282056"/>
                  <a:gd name="connsiteY11" fmla="*/ 809871 h 3494058"/>
                  <a:gd name="connsiteX0" fmla="*/ 818226 w 4294961"/>
                  <a:gd name="connsiteY0" fmla="*/ 633583 h 3317770"/>
                  <a:gd name="connsiteX1" fmla="*/ 1818335 w 4294961"/>
                  <a:gd name="connsiteY1" fmla="*/ 15995 h 3317770"/>
                  <a:gd name="connsiteX2" fmla="*/ 2801316 w 4294961"/>
                  <a:gd name="connsiteY2" fmla="*/ 176013 h 3317770"/>
                  <a:gd name="connsiteX3" fmla="*/ 4155416 w 4294961"/>
                  <a:gd name="connsiteY3" fmla="*/ 359263 h 3317770"/>
                  <a:gd name="connsiteX4" fmla="*/ 4279595 w 4294961"/>
                  <a:gd name="connsiteY4" fmla="*/ 1981954 h 3317770"/>
                  <a:gd name="connsiteX5" fmla="*/ 3627731 w 4294961"/>
                  <a:gd name="connsiteY5" fmla="*/ 2551548 h 3317770"/>
                  <a:gd name="connsiteX6" fmla="*/ 3098494 w 4294961"/>
                  <a:gd name="connsiteY6" fmla="*/ 3292595 h 3317770"/>
                  <a:gd name="connsiteX7" fmla="*/ 1589735 w 4294961"/>
                  <a:gd name="connsiteY7" fmla="*/ 3132574 h 3317770"/>
                  <a:gd name="connsiteX8" fmla="*/ 465801 w 4294961"/>
                  <a:gd name="connsiteY8" fmla="*/ 2732523 h 3317770"/>
                  <a:gd name="connsiteX9" fmla="*/ 58114 w 4294961"/>
                  <a:gd name="connsiteY9" fmla="*/ 2042914 h 3317770"/>
                  <a:gd name="connsiteX10" fmla="*/ 50495 w 4294961"/>
                  <a:gd name="connsiteY10" fmla="*/ 1181854 h 3317770"/>
                  <a:gd name="connsiteX11" fmla="*/ 818226 w 4294961"/>
                  <a:gd name="connsiteY11" fmla="*/ 633583 h 3317770"/>
                  <a:gd name="connsiteX0" fmla="*/ 818226 w 4335789"/>
                  <a:gd name="connsiteY0" fmla="*/ 633583 h 3317770"/>
                  <a:gd name="connsiteX1" fmla="*/ 1818335 w 4335789"/>
                  <a:gd name="connsiteY1" fmla="*/ 15995 h 3317770"/>
                  <a:gd name="connsiteX2" fmla="*/ 2801316 w 4335789"/>
                  <a:gd name="connsiteY2" fmla="*/ 176013 h 3317770"/>
                  <a:gd name="connsiteX3" fmla="*/ 4155416 w 4335789"/>
                  <a:gd name="connsiteY3" fmla="*/ 359263 h 3317770"/>
                  <a:gd name="connsiteX4" fmla="*/ 4287216 w 4335789"/>
                  <a:gd name="connsiteY4" fmla="*/ 1296154 h 3317770"/>
                  <a:gd name="connsiteX5" fmla="*/ 4279595 w 4335789"/>
                  <a:gd name="connsiteY5" fmla="*/ 1981954 h 3317770"/>
                  <a:gd name="connsiteX6" fmla="*/ 3627731 w 4335789"/>
                  <a:gd name="connsiteY6" fmla="*/ 2551548 h 3317770"/>
                  <a:gd name="connsiteX7" fmla="*/ 3098494 w 4335789"/>
                  <a:gd name="connsiteY7" fmla="*/ 3292595 h 3317770"/>
                  <a:gd name="connsiteX8" fmla="*/ 1589735 w 4335789"/>
                  <a:gd name="connsiteY8" fmla="*/ 3132574 h 3317770"/>
                  <a:gd name="connsiteX9" fmla="*/ 465801 w 4335789"/>
                  <a:gd name="connsiteY9" fmla="*/ 2732523 h 3317770"/>
                  <a:gd name="connsiteX10" fmla="*/ 58114 w 4335789"/>
                  <a:gd name="connsiteY10" fmla="*/ 2042914 h 3317770"/>
                  <a:gd name="connsiteX11" fmla="*/ 50495 w 4335789"/>
                  <a:gd name="connsiteY11" fmla="*/ 1181854 h 3317770"/>
                  <a:gd name="connsiteX12" fmla="*/ 818226 w 4335789"/>
                  <a:gd name="connsiteY12" fmla="*/ 633583 h 3317770"/>
                  <a:gd name="connsiteX0" fmla="*/ 818226 w 4314803"/>
                  <a:gd name="connsiteY0" fmla="*/ 633583 h 3317770"/>
                  <a:gd name="connsiteX1" fmla="*/ 1818335 w 4314803"/>
                  <a:gd name="connsiteY1" fmla="*/ 15995 h 3317770"/>
                  <a:gd name="connsiteX2" fmla="*/ 2801316 w 4314803"/>
                  <a:gd name="connsiteY2" fmla="*/ 176013 h 3317770"/>
                  <a:gd name="connsiteX3" fmla="*/ 4155416 w 4314803"/>
                  <a:gd name="connsiteY3" fmla="*/ 359263 h 3317770"/>
                  <a:gd name="connsiteX4" fmla="*/ 4188156 w 4314803"/>
                  <a:gd name="connsiteY4" fmla="*/ 1197094 h 3317770"/>
                  <a:gd name="connsiteX5" fmla="*/ 4279595 w 4314803"/>
                  <a:gd name="connsiteY5" fmla="*/ 1981954 h 3317770"/>
                  <a:gd name="connsiteX6" fmla="*/ 3627731 w 4314803"/>
                  <a:gd name="connsiteY6" fmla="*/ 2551548 h 3317770"/>
                  <a:gd name="connsiteX7" fmla="*/ 3098494 w 4314803"/>
                  <a:gd name="connsiteY7" fmla="*/ 3292595 h 3317770"/>
                  <a:gd name="connsiteX8" fmla="*/ 1589735 w 4314803"/>
                  <a:gd name="connsiteY8" fmla="*/ 3132574 h 3317770"/>
                  <a:gd name="connsiteX9" fmla="*/ 465801 w 4314803"/>
                  <a:gd name="connsiteY9" fmla="*/ 2732523 h 3317770"/>
                  <a:gd name="connsiteX10" fmla="*/ 58114 w 4314803"/>
                  <a:gd name="connsiteY10" fmla="*/ 2042914 h 3317770"/>
                  <a:gd name="connsiteX11" fmla="*/ 50495 w 4314803"/>
                  <a:gd name="connsiteY11" fmla="*/ 1181854 h 3317770"/>
                  <a:gd name="connsiteX12" fmla="*/ 818226 w 4314803"/>
                  <a:gd name="connsiteY12" fmla="*/ 633583 h 3317770"/>
                  <a:gd name="connsiteX0" fmla="*/ 818226 w 4344147"/>
                  <a:gd name="connsiteY0" fmla="*/ 633583 h 3317770"/>
                  <a:gd name="connsiteX1" fmla="*/ 1818335 w 4344147"/>
                  <a:gd name="connsiteY1" fmla="*/ 15995 h 3317770"/>
                  <a:gd name="connsiteX2" fmla="*/ 2801316 w 4344147"/>
                  <a:gd name="connsiteY2" fmla="*/ 176013 h 3317770"/>
                  <a:gd name="connsiteX3" fmla="*/ 4155416 w 4344147"/>
                  <a:gd name="connsiteY3" fmla="*/ 359263 h 3317770"/>
                  <a:gd name="connsiteX4" fmla="*/ 4306379 w 4344147"/>
                  <a:gd name="connsiteY4" fmla="*/ 1203006 h 3317770"/>
                  <a:gd name="connsiteX5" fmla="*/ 4279595 w 4344147"/>
                  <a:gd name="connsiteY5" fmla="*/ 1981954 h 3317770"/>
                  <a:gd name="connsiteX6" fmla="*/ 3627731 w 4344147"/>
                  <a:gd name="connsiteY6" fmla="*/ 2551548 h 3317770"/>
                  <a:gd name="connsiteX7" fmla="*/ 3098494 w 4344147"/>
                  <a:gd name="connsiteY7" fmla="*/ 3292595 h 3317770"/>
                  <a:gd name="connsiteX8" fmla="*/ 1589735 w 4344147"/>
                  <a:gd name="connsiteY8" fmla="*/ 3132574 h 3317770"/>
                  <a:gd name="connsiteX9" fmla="*/ 465801 w 4344147"/>
                  <a:gd name="connsiteY9" fmla="*/ 2732523 h 3317770"/>
                  <a:gd name="connsiteX10" fmla="*/ 58114 w 4344147"/>
                  <a:gd name="connsiteY10" fmla="*/ 2042914 h 3317770"/>
                  <a:gd name="connsiteX11" fmla="*/ 50495 w 4344147"/>
                  <a:gd name="connsiteY11" fmla="*/ 1181854 h 3317770"/>
                  <a:gd name="connsiteX12" fmla="*/ 818226 w 4344147"/>
                  <a:gd name="connsiteY12" fmla="*/ 633583 h 3317770"/>
                  <a:gd name="connsiteX0" fmla="*/ 818226 w 4558792"/>
                  <a:gd name="connsiteY0" fmla="*/ 638308 h 3322495"/>
                  <a:gd name="connsiteX1" fmla="*/ 1818335 w 4558792"/>
                  <a:gd name="connsiteY1" fmla="*/ 20720 h 3322495"/>
                  <a:gd name="connsiteX2" fmla="*/ 2801316 w 4558792"/>
                  <a:gd name="connsiteY2" fmla="*/ 180738 h 3322495"/>
                  <a:gd name="connsiteX3" fmla="*/ 4474618 w 4558792"/>
                  <a:gd name="connsiteY3" fmla="*/ 352166 h 3322495"/>
                  <a:gd name="connsiteX4" fmla="*/ 4306379 w 4558792"/>
                  <a:gd name="connsiteY4" fmla="*/ 1207731 h 3322495"/>
                  <a:gd name="connsiteX5" fmla="*/ 4279595 w 4558792"/>
                  <a:gd name="connsiteY5" fmla="*/ 1986679 h 3322495"/>
                  <a:gd name="connsiteX6" fmla="*/ 3627731 w 4558792"/>
                  <a:gd name="connsiteY6" fmla="*/ 2556273 h 3322495"/>
                  <a:gd name="connsiteX7" fmla="*/ 3098494 w 4558792"/>
                  <a:gd name="connsiteY7" fmla="*/ 3297320 h 3322495"/>
                  <a:gd name="connsiteX8" fmla="*/ 1589735 w 4558792"/>
                  <a:gd name="connsiteY8" fmla="*/ 3137299 h 3322495"/>
                  <a:gd name="connsiteX9" fmla="*/ 465801 w 4558792"/>
                  <a:gd name="connsiteY9" fmla="*/ 2737248 h 3322495"/>
                  <a:gd name="connsiteX10" fmla="*/ 58114 w 4558792"/>
                  <a:gd name="connsiteY10" fmla="*/ 2047639 h 3322495"/>
                  <a:gd name="connsiteX11" fmla="*/ 50495 w 4558792"/>
                  <a:gd name="connsiteY11" fmla="*/ 1186579 h 3322495"/>
                  <a:gd name="connsiteX12" fmla="*/ 818226 w 4558792"/>
                  <a:gd name="connsiteY12" fmla="*/ 638308 h 3322495"/>
                  <a:gd name="connsiteX0" fmla="*/ 818226 w 4352576"/>
                  <a:gd name="connsiteY0" fmla="*/ 636760 h 3320947"/>
                  <a:gd name="connsiteX1" fmla="*/ 1818335 w 4352576"/>
                  <a:gd name="connsiteY1" fmla="*/ 19172 h 3320947"/>
                  <a:gd name="connsiteX2" fmla="*/ 2801316 w 4352576"/>
                  <a:gd name="connsiteY2" fmla="*/ 179190 h 3320947"/>
                  <a:gd name="connsiteX3" fmla="*/ 4214527 w 4352576"/>
                  <a:gd name="connsiteY3" fmla="*/ 220573 h 3320947"/>
                  <a:gd name="connsiteX4" fmla="*/ 4306379 w 4352576"/>
                  <a:gd name="connsiteY4" fmla="*/ 1206183 h 3320947"/>
                  <a:gd name="connsiteX5" fmla="*/ 4279595 w 4352576"/>
                  <a:gd name="connsiteY5" fmla="*/ 1985131 h 3320947"/>
                  <a:gd name="connsiteX6" fmla="*/ 3627731 w 4352576"/>
                  <a:gd name="connsiteY6" fmla="*/ 2554725 h 3320947"/>
                  <a:gd name="connsiteX7" fmla="*/ 3098494 w 4352576"/>
                  <a:gd name="connsiteY7" fmla="*/ 3295772 h 3320947"/>
                  <a:gd name="connsiteX8" fmla="*/ 1589735 w 4352576"/>
                  <a:gd name="connsiteY8" fmla="*/ 3135751 h 3320947"/>
                  <a:gd name="connsiteX9" fmla="*/ 465801 w 4352576"/>
                  <a:gd name="connsiteY9" fmla="*/ 2735700 h 3320947"/>
                  <a:gd name="connsiteX10" fmla="*/ 58114 w 4352576"/>
                  <a:gd name="connsiteY10" fmla="*/ 2046091 h 3320947"/>
                  <a:gd name="connsiteX11" fmla="*/ 50495 w 4352576"/>
                  <a:gd name="connsiteY11" fmla="*/ 1185031 h 3320947"/>
                  <a:gd name="connsiteX12" fmla="*/ 818226 w 4352576"/>
                  <a:gd name="connsiteY12" fmla="*/ 636760 h 3320947"/>
                  <a:gd name="connsiteX0" fmla="*/ 818226 w 4421332"/>
                  <a:gd name="connsiteY0" fmla="*/ 636760 h 3320947"/>
                  <a:gd name="connsiteX1" fmla="*/ 1818335 w 4421332"/>
                  <a:gd name="connsiteY1" fmla="*/ 19172 h 3320947"/>
                  <a:gd name="connsiteX2" fmla="*/ 2801316 w 4421332"/>
                  <a:gd name="connsiteY2" fmla="*/ 179190 h 3320947"/>
                  <a:gd name="connsiteX3" fmla="*/ 4214527 w 4421332"/>
                  <a:gd name="connsiteY3" fmla="*/ 220573 h 3320947"/>
                  <a:gd name="connsiteX4" fmla="*/ 4418692 w 4421332"/>
                  <a:gd name="connsiteY4" fmla="*/ 1277117 h 3320947"/>
                  <a:gd name="connsiteX5" fmla="*/ 4279595 w 4421332"/>
                  <a:gd name="connsiteY5" fmla="*/ 1985131 h 3320947"/>
                  <a:gd name="connsiteX6" fmla="*/ 3627731 w 4421332"/>
                  <a:gd name="connsiteY6" fmla="*/ 2554725 h 3320947"/>
                  <a:gd name="connsiteX7" fmla="*/ 3098494 w 4421332"/>
                  <a:gd name="connsiteY7" fmla="*/ 3295772 h 3320947"/>
                  <a:gd name="connsiteX8" fmla="*/ 1589735 w 4421332"/>
                  <a:gd name="connsiteY8" fmla="*/ 3135751 h 3320947"/>
                  <a:gd name="connsiteX9" fmla="*/ 465801 w 4421332"/>
                  <a:gd name="connsiteY9" fmla="*/ 2735700 h 3320947"/>
                  <a:gd name="connsiteX10" fmla="*/ 58114 w 4421332"/>
                  <a:gd name="connsiteY10" fmla="*/ 2046091 h 3320947"/>
                  <a:gd name="connsiteX11" fmla="*/ 50495 w 4421332"/>
                  <a:gd name="connsiteY11" fmla="*/ 1185031 h 3320947"/>
                  <a:gd name="connsiteX12" fmla="*/ 818226 w 4421332"/>
                  <a:gd name="connsiteY12" fmla="*/ 636760 h 3320947"/>
                  <a:gd name="connsiteX0" fmla="*/ 818226 w 4420853"/>
                  <a:gd name="connsiteY0" fmla="*/ 636760 h 3311605"/>
                  <a:gd name="connsiteX1" fmla="*/ 1818335 w 4420853"/>
                  <a:gd name="connsiteY1" fmla="*/ 19172 h 3311605"/>
                  <a:gd name="connsiteX2" fmla="*/ 2801316 w 4420853"/>
                  <a:gd name="connsiteY2" fmla="*/ 179190 h 3311605"/>
                  <a:gd name="connsiteX3" fmla="*/ 4214527 w 4420853"/>
                  <a:gd name="connsiteY3" fmla="*/ 220573 h 3311605"/>
                  <a:gd name="connsiteX4" fmla="*/ 4418692 w 4420853"/>
                  <a:gd name="connsiteY4" fmla="*/ 1277117 h 3311605"/>
                  <a:gd name="connsiteX5" fmla="*/ 4279595 w 4420853"/>
                  <a:gd name="connsiteY5" fmla="*/ 1985131 h 3311605"/>
                  <a:gd name="connsiteX6" fmla="*/ 3778181 w 4420853"/>
                  <a:gd name="connsiteY6" fmla="*/ 2713829 h 3311605"/>
                  <a:gd name="connsiteX7" fmla="*/ 3098494 w 4420853"/>
                  <a:gd name="connsiteY7" fmla="*/ 3295772 h 3311605"/>
                  <a:gd name="connsiteX8" fmla="*/ 1589735 w 4420853"/>
                  <a:gd name="connsiteY8" fmla="*/ 3135751 h 3311605"/>
                  <a:gd name="connsiteX9" fmla="*/ 465801 w 4420853"/>
                  <a:gd name="connsiteY9" fmla="*/ 2735700 h 3311605"/>
                  <a:gd name="connsiteX10" fmla="*/ 58114 w 4420853"/>
                  <a:gd name="connsiteY10" fmla="*/ 2046091 h 3311605"/>
                  <a:gd name="connsiteX11" fmla="*/ 50495 w 4420853"/>
                  <a:gd name="connsiteY11" fmla="*/ 1185031 h 3311605"/>
                  <a:gd name="connsiteX12" fmla="*/ 818226 w 4420853"/>
                  <a:gd name="connsiteY12" fmla="*/ 636760 h 3311605"/>
                  <a:gd name="connsiteX0" fmla="*/ 818226 w 4420853"/>
                  <a:gd name="connsiteY0" fmla="*/ 636760 h 3296084"/>
                  <a:gd name="connsiteX1" fmla="*/ 1818335 w 4420853"/>
                  <a:gd name="connsiteY1" fmla="*/ 19172 h 3296084"/>
                  <a:gd name="connsiteX2" fmla="*/ 2801316 w 4420853"/>
                  <a:gd name="connsiteY2" fmla="*/ 179190 h 3296084"/>
                  <a:gd name="connsiteX3" fmla="*/ 4214527 w 4420853"/>
                  <a:gd name="connsiteY3" fmla="*/ 220573 h 3296084"/>
                  <a:gd name="connsiteX4" fmla="*/ 4418692 w 4420853"/>
                  <a:gd name="connsiteY4" fmla="*/ 1277117 h 3296084"/>
                  <a:gd name="connsiteX5" fmla="*/ 4279595 w 4420853"/>
                  <a:gd name="connsiteY5" fmla="*/ 1985131 h 3296084"/>
                  <a:gd name="connsiteX6" fmla="*/ 3778181 w 4420853"/>
                  <a:gd name="connsiteY6" fmla="*/ 2713829 h 3296084"/>
                  <a:gd name="connsiteX7" fmla="*/ 2132914 w 4420853"/>
                  <a:gd name="connsiteY7" fmla="*/ 3092245 h 3296084"/>
                  <a:gd name="connsiteX8" fmla="*/ 3098494 w 4420853"/>
                  <a:gd name="connsiteY8" fmla="*/ 3295772 h 3296084"/>
                  <a:gd name="connsiteX9" fmla="*/ 1589735 w 4420853"/>
                  <a:gd name="connsiteY9" fmla="*/ 3135751 h 3296084"/>
                  <a:gd name="connsiteX10" fmla="*/ 465801 w 4420853"/>
                  <a:gd name="connsiteY10" fmla="*/ 2735700 h 3296084"/>
                  <a:gd name="connsiteX11" fmla="*/ 58114 w 4420853"/>
                  <a:gd name="connsiteY11" fmla="*/ 2046091 h 3296084"/>
                  <a:gd name="connsiteX12" fmla="*/ 50495 w 4420853"/>
                  <a:gd name="connsiteY12" fmla="*/ 1185031 h 3296084"/>
                  <a:gd name="connsiteX13" fmla="*/ 818226 w 4420853"/>
                  <a:gd name="connsiteY13" fmla="*/ 636760 h 3296084"/>
                  <a:gd name="connsiteX0" fmla="*/ 818226 w 4420853"/>
                  <a:gd name="connsiteY0" fmla="*/ 636760 h 3211293"/>
                  <a:gd name="connsiteX1" fmla="*/ 1818335 w 4420853"/>
                  <a:gd name="connsiteY1" fmla="*/ 19172 h 3211293"/>
                  <a:gd name="connsiteX2" fmla="*/ 2801316 w 4420853"/>
                  <a:gd name="connsiteY2" fmla="*/ 179190 h 3211293"/>
                  <a:gd name="connsiteX3" fmla="*/ 4214527 w 4420853"/>
                  <a:gd name="connsiteY3" fmla="*/ 220573 h 3211293"/>
                  <a:gd name="connsiteX4" fmla="*/ 4418692 w 4420853"/>
                  <a:gd name="connsiteY4" fmla="*/ 1277117 h 3211293"/>
                  <a:gd name="connsiteX5" fmla="*/ 4279595 w 4420853"/>
                  <a:gd name="connsiteY5" fmla="*/ 1985131 h 3211293"/>
                  <a:gd name="connsiteX6" fmla="*/ 3778181 w 4420853"/>
                  <a:gd name="connsiteY6" fmla="*/ 2713829 h 3211293"/>
                  <a:gd name="connsiteX7" fmla="*/ 2132914 w 4420853"/>
                  <a:gd name="connsiteY7" fmla="*/ 3092245 h 3211293"/>
                  <a:gd name="connsiteX8" fmla="*/ 1933494 w 4420853"/>
                  <a:gd name="connsiteY8" fmla="*/ 3208468 h 3211293"/>
                  <a:gd name="connsiteX9" fmla="*/ 1589735 w 4420853"/>
                  <a:gd name="connsiteY9" fmla="*/ 3135751 h 3211293"/>
                  <a:gd name="connsiteX10" fmla="*/ 465801 w 4420853"/>
                  <a:gd name="connsiteY10" fmla="*/ 2735700 h 3211293"/>
                  <a:gd name="connsiteX11" fmla="*/ 58114 w 4420853"/>
                  <a:gd name="connsiteY11" fmla="*/ 2046091 h 3211293"/>
                  <a:gd name="connsiteX12" fmla="*/ 50495 w 4420853"/>
                  <a:gd name="connsiteY12" fmla="*/ 1185031 h 3211293"/>
                  <a:gd name="connsiteX13" fmla="*/ 818226 w 4420853"/>
                  <a:gd name="connsiteY13" fmla="*/ 636760 h 3211293"/>
                  <a:gd name="connsiteX0" fmla="*/ 818226 w 4437659"/>
                  <a:gd name="connsiteY0" fmla="*/ 636760 h 3211294"/>
                  <a:gd name="connsiteX1" fmla="*/ 1818335 w 4437659"/>
                  <a:gd name="connsiteY1" fmla="*/ 19172 h 3211294"/>
                  <a:gd name="connsiteX2" fmla="*/ 2801316 w 4437659"/>
                  <a:gd name="connsiteY2" fmla="*/ 179190 h 3211294"/>
                  <a:gd name="connsiteX3" fmla="*/ 4214527 w 4437659"/>
                  <a:gd name="connsiteY3" fmla="*/ 220573 h 3211294"/>
                  <a:gd name="connsiteX4" fmla="*/ 4418692 w 4437659"/>
                  <a:gd name="connsiteY4" fmla="*/ 1277117 h 3211294"/>
                  <a:gd name="connsiteX5" fmla="*/ 4279595 w 4437659"/>
                  <a:gd name="connsiteY5" fmla="*/ 1985131 h 3211294"/>
                  <a:gd name="connsiteX6" fmla="*/ 3101993 w 4437659"/>
                  <a:gd name="connsiteY6" fmla="*/ 2331877 h 3211294"/>
                  <a:gd name="connsiteX7" fmla="*/ 2132914 w 4437659"/>
                  <a:gd name="connsiteY7" fmla="*/ 3092245 h 3211294"/>
                  <a:gd name="connsiteX8" fmla="*/ 1933494 w 4437659"/>
                  <a:gd name="connsiteY8" fmla="*/ 3208468 h 3211294"/>
                  <a:gd name="connsiteX9" fmla="*/ 1589735 w 4437659"/>
                  <a:gd name="connsiteY9" fmla="*/ 3135751 h 3211294"/>
                  <a:gd name="connsiteX10" fmla="*/ 465801 w 4437659"/>
                  <a:gd name="connsiteY10" fmla="*/ 2735700 h 3211294"/>
                  <a:gd name="connsiteX11" fmla="*/ 58114 w 4437659"/>
                  <a:gd name="connsiteY11" fmla="*/ 2046091 h 3211294"/>
                  <a:gd name="connsiteX12" fmla="*/ 50495 w 4437659"/>
                  <a:gd name="connsiteY12" fmla="*/ 1185031 h 3211294"/>
                  <a:gd name="connsiteX13" fmla="*/ 818226 w 4437659"/>
                  <a:gd name="connsiteY13" fmla="*/ 636760 h 3211294"/>
                  <a:gd name="connsiteX0" fmla="*/ 818226 w 4461883"/>
                  <a:gd name="connsiteY0" fmla="*/ 636760 h 3211294"/>
                  <a:gd name="connsiteX1" fmla="*/ 1818335 w 4461883"/>
                  <a:gd name="connsiteY1" fmla="*/ 19172 h 3211294"/>
                  <a:gd name="connsiteX2" fmla="*/ 2801316 w 4461883"/>
                  <a:gd name="connsiteY2" fmla="*/ 179190 h 3211294"/>
                  <a:gd name="connsiteX3" fmla="*/ 4214527 w 4461883"/>
                  <a:gd name="connsiteY3" fmla="*/ 220573 h 3211294"/>
                  <a:gd name="connsiteX4" fmla="*/ 4418692 w 4461883"/>
                  <a:gd name="connsiteY4" fmla="*/ 1277117 h 3211294"/>
                  <a:gd name="connsiteX5" fmla="*/ 3725609 w 4461883"/>
                  <a:gd name="connsiteY5" fmla="*/ 1701395 h 3211294"/>
                  <a:gd name="connsiteX6" fmla="*/ 3101993 w 4461883"/>
                  <a:gd name="connsiteY6" fmla="*/ 2331877 h 3211294"/>
                  <a:gd name="connsiteX7" fmla="*/ 2132914 w 4461883"/>
                  <a:gd name="connsiteY7" fmla="*/ 3092245 h 3211294"/>
                  <a:gd name="connsiteX8" fmla="*/ 1933494 w 4461883"/>
                  <a:gd name="connsiteY8" fmla="*/ 3208468 h 3211294"/>
                  <a:gd name="connsiteX9" fmla="*/ 1589735 w 4461883"/>
                  <a:gd name="connsiteY9" fmla="*/ 3135751 h 3211294"/>
                  <a:gd name="connsiteX10" fmla="*/ 465801 w 4461883"/>
                  <a:gd name="connsiteY10" fmla="*/ 2735700 h 3211294"/>
                  <a:gd name="connsiteX11" fmla="*/ 58114 w 4461883"/>
                  <a:gd name="connsiteY11" fmla="*/ 2046091 h 3211294"/>
                  <a:gd name="connsiteX12" fmla="*/ 50495 w 4461883"/>
                  <a:gd name="connsiteY12" fmla="*/ 1185031 h 3211294"/>
                  <a:gd name="connsiteX13" fmla="*/ 818226 w 4461883"/>
                  <a:gd name="connsiteY13" fmla="*/ 636760 h 3211294"/>
                  <a:gd name="connsiteX0" fmla="*/ 818226 w 4238514"/>
                  <a:gd name="connsiteY0" fmla="*/ 636760 h 3211294"/>
                  <a:gd name="connsiteX1" fmla="*/ 1818335 w 4238514"/>
                  <a:gd name="connsiteY1" fmla="*/ 19172 h 3211294"/>
                  <a:gd name="connsiteX2" fmla="*/ 2801316 w 4238514"/>
                  <a:gd name="connsiteY2" fmla="*/ 179190 h 3211294"/>
                  <a:gd name="connsiteX3" fmla="*/ 4214527 w 4238514"/>
                  <a:gd name="connsiteY3" fmla="*/ 220573 h 3211294"/>
                  <a:gd name="connsiteX4" fmla="*/ 3693621 w 4238514"/>
                  <a:gd name="connsiteY4" fmla="*/ 862426 h 3211294"/>
                  <a:gd name="connsiteX5" fmla="*/ 3725609 w 4238514"/>
                  <a:gd name="connsiteY5" fmla="*/ 1701395 h 3211294"/>
                  <a:gd name="connsiteX6" fmla="*/ 3101993 w 4238514"/>
                  <a:gd name="connsiteY6" fmla="*/ 2331877 h 3211294"/>
                  <a:gd name="connsiteX7" fmla="*/ 2132914 w 4238514"/>
                  <a:gd name="connsiteY7" fmla="*/ 3092245 h 3211294"/>
                  <a:gd name="connsiteX8" fmla="*/ 1933494 w 4238514"/>
                  <a:gd name="connsiteY8" fmla="*/ 3208468 h 3211294"/>
                  <a:gd name="connsiteX9" fmla="*/ 1589735 w 4238514"/>
                  <a:gd name="connsiteY9" fmla="*/ 3135751 h 3211294"/>
                  <a:gd name="connsiteX10" fmla="*/ 465801 w 4238514"/>
                  <a:gd name="connsiteY10" fmla="*/ 2735700 h 3211294"/>
                  <a:gd name="connsiteX11" fmla="*/ 58114 w 4238514"/>
                  <a:gd name="connsiteY11" fmla="*/ 2046091 h 3211294"/>
                  <a:gd name="connsiteX12" fmla="*/ 50495 w 4238514"/>
                  <a:gd name="connsiteY12" fmla="*/ 1185031 h 3211294"/>
                  <a:gd name="connsiteX13" fmla="*/ 818226 w 4238514"/>
                  <a:gd name="connsiteY13" fmla="*/ 636760 h 3211294"/>
                  <a:gd name="connsiteX0" fmla="*/ 818226 w 3785634"/>
                  <a:gd name="connsiteY0" fmla="*/ 639647 h 3214181"/>
                  <a:gd name="connsiteX1" fmla="*/ 1818335 w 3785634"/>
                  <a:gd name="connsiteY1" fmla="*/ 22059 h 3214181"/>
                  <a:gd name="connsiteX2" fmla="*/ 2801316 w 3785634"/>
                  <a:gd name="connsiteY2" fmla="*/ 182077 h 3214181"/>
                  <a:gd name="connsiteX3" fmla="*/ 3130997 w 3785634"/>
                  <a:gd name="connsiteY3" fmla="*/ 452630 h 3214181"/>
                  <a:gd name="connsiteX4" fmla="*/ 3693621 w 3785634"/>
                  <a:gd name="connsiteY4" fmla="*/ 865313 h 3214181"/>
                  <a:gd name="connsiteX5" fmla="*/ 3725609 w 3785634"/>
                  <a:gd name="connsiteY5" fmla="*/ 1704282 h 3214181"/>
                  <a:gd name="connsiteX6" fmla="*/ 3101993 w 3785634"/>
                  <a:gd name="connsiteY6" fmla="*/ 2334764 h 3214181"/>
                  <a:gd name="connsiteX7" fmla="*/ 2132914 w 3785634"/>
                  <a:gd name="connsiteY7" fmla="*/ 3095132 h 3214181"/>
                  <a:gd name="connsiteX8" fmla="*/ 1933494 w 3785634"/>
                  <a:gd name="connsiteY8" fmla="*/ 3211355 h 3214181"/>
                  <a:gd name="connsiteX9" fmla="*/ 1589735 w 3785634"/>
                  <a:gd name="connsiteY9" fmla="*/ 3138638 h 3214181"/>
                  <a:gd name="connsiteX10" fmla="*/ 465801 w 3785634"/>
                  <a:gd name="connsiteY10" fmla="*/ 2738587 h 3214181"/>
                  <a:gd name="connsiteX11" fmla="*/ 58114 w 3785634"/>
                  <a:gd name="connsiteY11" fmla="*/ 2048978 h 3214181"/>
                  <a:gd name="connsiteX12" fmla="*/ 50495 w 3785634"/>
                  <a:gd name="connsiteY12" fmla="*/ 1187918 h 3214181"/>
                  <a:gd name="connsiteX13" fmla="*/ 818226 w 3785634"/>
                  <a:gd name="connsiteY13" fmla="*/ 639647 h 3214181"/>
                  <a:gd name="connsiteX0" fmla="*/ 818226 w 3785634"/>
                  <a:gd name="connsiteY0" fmla="*/ 639647 h 3212143"/>
                  <a:gd name="connsiteX1" fmla="*/ 1818335 w 3785634"/>
                  <a:gd name="connsiteY1" fmla="*/ 22059 h 3212143"/>
                  <a:gd name="connsiteX2" fmla="*/ 2801316 w 3785634"/>
                  <a:gd name="connsiteY2" fmla="*/ 182077 h 3212143"/>
                  <a:gd name="connsiteX3" fmla="*/ 3130997 w 3785634"/>
                  <a:gd name="connsiteY3" fmla="*/ 452630 h 3212143"/>
                  <a:gd name="connsiteX4" fmla="*/ 3693621 w 3785634"/>
                  <a:gd name="connsiteY4" fmla="*/ 865313 h 3212143"/>
                  <a:gd name="connsiteX5" fmla="*/ 3725609 w 3785634"/>
                  <a:gd name="connsiteY5" fmla="*/ 1704282 h 3212143"/>
                  <a:gd name="connsiteX6" fmla="*/ 3101993 w 3785634"/>
                  <a:gd name="connsiteY6" fmla="*/ 2334764 h 3212143"/>
                  <a:gd name="connsiteX7" fmla="*/ 2132914 w 3785634"/>
                  <a:gd name="connsiteY7" fmla="*/ 3095132 h 3212143"/>
                  <a:gd name="connsiteX8" fmla="*/ 1933494 w 3785634"/>
                  <a:gd name="connsiteY8" fmla="*/ 3211355 h 3212143"/>
                  <a:gd name="connsiteX9" fmla="*/ 1589735 w 3785634"/>
                  <a:gd name="connsiteY9" fmla="*/ 3138638 h 3212143"/>
                  <a:gd name="connsiteX10" fmla="*/ 1114556 w 3785634"/>
                  <a:gd name="connsiteY10" fmla="*/ 2996915 h 3212143"/>
                  <a:gd name="connsiteX11" fmla="*/ 465801 w 3785634"/>
                  <a:gd name="connsiteY11" fmla="*/ 2738587 h 3212143"/>
                  <a:gd name="connsiteX12" fmla="*/ 58114 w 3785634"/>
                  <a:gd name="connsiteY12" fmla="*/ 2048978 h 3212143"/>
                  <a:gd name="connsiteX13" fmla="*/ 50495 w 3785634"/>
                  <a:gd name="connsiteY13" fmla="*/ 1187918 h 3212143"/>
                  <a:gd name="connsiteX14" fmla="*/ 818226 w 3785634"/>
                  <a:gd name="connsiteY14" fmla="*/ 639647 h 3212143"/>
                  <a:gd name="connsiteX0" fmla="*/ 818226 w 3785634"/>
                  <a:gd name="connsiteY0" fmla="*/ 639647 h 3139164"/>
                  <a:gd name="connsiteX1" fmla="*/ 1818335 w 3785634"/>
                  <a:gd name="connsiteY1" fmla="*/ 22059 h 3139164"/>
                  <a:gd name="connsiteX2" fmla="*/ 2801316 w 3785634"/>
                  <a:gd name="connsiteY2" fmla="*/ 182077 h 3139164"/>
                  <a:gd name="connsiteX3" fmla="*/ 3130997 w 3785634"/>
                  <a:gd name="connsiteY3" fmla="*/ 452630 h 3139164"/>
                  <a:gd name="connsiteX4" fmla="*/ 3693621 w 3785634"/>
                  <a:gd name="connsiteY4" fmla="*/ 865313 h 3139164"/>
                  <a:gd name="connsiteX5" fmla="*/ 3725609 w 3785634"/>
                  <a:gd name="connsiteY5" fmla="*/ 1704282 h 3139164"/>
                  <a:gd name="connsiteX6" fmla="*/ 3101993 w 3785634"/>
                  <a:gd name="connsiteY6" fmla="*/ 2334764 h 3139164"/>
                  <a:gd name="connsiteX7" fmla="*/ 2132914 w 3785634"/>
                  <a:gd name="connsiteY7" fmla="*/ 3095132 h 3139164"/>
                  <a:gd name="connsiteX8" fmla="*/ 1803145 w 3785634"/>
                  <a:gd name="connsiteY8" fmla="*/ 2949445 h 3139164"/>
                  <a:gd name="connsiteX9" fmla="*/ 1589735 w 3785634"/>
                  <a:gd name="connsiteY9" fmla="*/ 3138638 h 3139164"/>
                  <a:gd name="connsiteX10" fmla="*/ 1114556 w 3785634"/>
                  <a:gd name="connsiteY10" fmla="*/ 2996915 h 3139164"/>
                  <a:gd name="connsiteX11" fmla="*/ 465801 w 3785634"/>
                  <a:gd name="connsiteY11" fmla="*/ 2738587 h 3139164"/>
                  <a:gd name="connsiteX12" fmla="*/ 58114 w 3785634"/>
                  <a:gd name="connsiteY12" fmla="*/ 2048978 h 3139164"/>
                  <a:gd name="connsiteX13" fmla="*/ 50495 w 3785634"/>
                  <a:gd name="connsiteY13" fmla="*/ 1187918 h 3139164"/>
                  <a:gd name="connsiteX14" fmla="*/ 818226 w 3785634"/>
                  <a:gd name="connsiteY14" fmla="*/ 639647 h 3139164"/>
                  <a:gd name="connsiteX0" fmla="*/ 818226 w 3785634"/>
                  <a:gd name="connsiteY0" fmla="*/ 639647 h 3118666"/>
                  <a:gd name="connsiteX1" fmla="*/ 1818335 w 3785634"/>
                  <a:gd name="connsiteY1" fmla="*/ 22059 h 3118666"/>
                  <a:gd name="connsiteX2" fmla="*/ 2801316 w 3785634"/>
                  <a:gd name="connsiteY2" fmla="*/ 182077 h 3118666"/>
                  <a:gd name="connsiteX3" fmla="*/ 3130997 w 3785634"/>
                  <a:gd name="connsiteY3" fmla="*/ 452630 h 3118666"/>
                  <a:gd name="connsiteX4" fmla="*/ 3693621 w 3785634"/>
                  <a:gd name="connsiteY4" fmla="*/ 865313 h 3118666"/>
                  <a:gd name="connsiteX5" fmla="*/ 3725609 w 3785634"/>
                  <a:gd name="connsiteY5" fmla="*/ 1704282 h 3118666"/>
                  <a:gd name="connsiteX6" fmla="*/ 3101993 w 3785634"/>
                  <a:gd name="connsiteY6" fmla="*/ 2334764 h 3118666"/>
                  <a:gd name="connsiteX7" fmla="*/ 2132914 w 3785634"/>
                  <a:gd name="connsiteY7" fmla="*/ 3095132 h 3118666"/>
                  <a:gd name="connsiteX8" fmla="*/ 1803145 w 3785634"/>
                  <a:gd name="connsiteY8" fmla="*/ 2949445 h 3118666"/>
                  <a:gd name="connsiteX9" fmla="*/ 1402358 w 3785634"/>
                  <a:gd name="connsiteY9" fmla="*/ 3040421 h 3118666"/>
                  <a:gd name="connsiteX10" fmla="*/ 1114556 w 3785634"/>
                  <a:gd name="connsiteY10" fmla="*/ 2996915 h 3118666"/>
                  <a:gd name="connsiteX11" fmla="*/ 465801 w 3785634"/>
                  <a:gd name="connsiteY11" fmla="*/ 2738587 h 3118666"/>
                  <a:gd name="connsiteX12" fmla="*/ 58114 w 3785634"/>
                  <a:gd name="connsiteY12" fmla="*/ 2048978 h 3118666"/>
                  <a:gd name="connsiteX13" fmla="*/ 50495 w 3785634"/>
                  <a:gd name="connsiteY13" fmla="*/ 1187918 h 3118666"/>
                  <a:gd name="connsiteX14" fmla="*/ 818226 w 3785634"/>
                  <a:gd name="connsiteY14" fmla="*/ 639647 h 3118666"/>
                  <a:gd name="connsiteX0" fmla="*/ 818226 w 3785634"/>
                  <a:gd name="connsiteY0" fmla="*/ 639647 h 3118666"/>
                  <a:gd name="connsiteX1" fmla="*/ 1818335 w 3785634"/>
                  <a:gd name="connsiteY1" fmla="*/ 22059 h 3118666"/>
                  <a:gd name="connsiteX2" fmla="*/ 2801316 w 3785634"/>
                  <a:gd name="connsiteY2" fmla="*/ 182077 h 3118666"/>
                  <a:gd name="connsiteX3" fmla="*/ 3130997 w 3785634"/>
                  <a:gd name="connsiteY3" fmla="*/ 452630 h 3118666"/>
                  <a:gd name="connsiteX4" fmla="*/ 3693621 w 3785634"/>
                  <a:gd name="connsiteY4" fmla="*/ 865313 h 3118666"/>
                  <a:gd name="connsiteX5" fmla="*/ 3725609 w 3785634"/>
                  <a:gd name="connsiteY5" fmla="*/ 1704282 h 3118666"/>
                  <a:gd name="connsiteX6" fmla="*/ 3101993 w 3785634"/>
                  <a:gd name="connsiteY6" fmla="*/ 2334764 h 3118666"/>
                  <a:gd name="connsiteX7" fmla="*/ 2132914 w 3785634"/>
                  <a:gd name="connsiteY7" fmla="*/ 3095132 h 3118666"/>
                  <a:gd name="connsiteX8" fmla="*/ 1803145 w 3785634"/>
                  <a:gd name="connsiteY8" fmla="*/ 2949445 h 3118666"/>
                  <a:gd name="connsiteX9" fmla="*/ 1402358 w 3785634"/>
                  <a:gd name="connsiteY9" fmla="*/ 3040421 h 3118666"/>
                  <a:gd name="connsiteX10" fmla="*/ 935325 w 3785634"/>
                  <a:gd name="connsiteY10" fmla="*/ 2953264 h 3118666"/>
                  <a:gd name="connsiteX11" fmla="*/ 465801 w 3785634"/>
                  <a:gd name="connsiteY11" fmla="*/ 2738587 h 3118666"/>
                  <a:gd name="connsiteX12" fmla="*/ 58114 w 3785634"/>
                  <a:gd name="connsiteY12" fmla="*/ 2048978 h 3118666"/>
                  <a:gd name="connsiteX13" fmla="*/ 50495 w 3785634"/>
                  <a:gd name="connsiteY13" fmla="*/ 1187918 h 3118666"/>
                  <a:gd name="connsiteX14" fmla="*/ 818226 w 3785634"/>
                  <a:gd name="connsiteY14" fmla="*/ 639647 h 3118666"/>
                  <a:gd name="connsiteX0" fmla="*/ 818226 w 3785634"/>
                  <a:gd name="connsiteY0" fmla="*/ 639647 h 3040434"/>
                  <a:gd name="connsiteX1" fmla="*/ 1818335 w 3785634"/>
                  <a:gd name="connsiteY1" fmla="*/ 22059 h 3040434"/>
                  <a:gd name="connsiteX2" fmla="*/ 2801316 w 3785634"/>
                  <a:gd name="connsiteY2" fmla="*/ 182077 h 3040434"/>
                  <a:gd name="connsiteX3" fmla="*/ 3130997 w 3785634"/>
                  <a:gd name="connsiteY3" fmla="*/ 452630 h 3040434"/>
                  <a:gd name="connsiteX4" fmla="*/ 3693621 w 3785634"/>
                  <a:gd name="connsiteY4" fmla="*/ 865313 h 3040434"/>
                  <a:gd name="connsiteX5" fmla="*/ 3725609 w 3785634"/>
                  <a:gd name="connsiteY5" fmla="*/ 1704282 h 3040434"/>
                  <a:gd name="connsiteX6" fmla="*/ 3101993 w 3785634"/>
                  <a:gd name="connsiteY6" fmla="*/ 2334764 h 3040434"/>
                  <a:gd name="connsiteX7" fmla="*/ 2401760 w 3785634"/>
                  <a:gd name="connsiteY7" fmla="*/ 2865961 h 3040434"/>
                  <a:gd name="connsiteX8" fmla="*/ 1803145 w 3785634"/>
                  <a:gd name="connsiteY8" fmla="*/ 2949445 h 3040434"/>
                  <a:gd name="connsiteX9" fmla="*/ 1402358 w 3785634"/>
                  <a:gd name="connsiteY9" fmla="*/ 3040421 h 3040434"/>
                  <a:gd name="connsiteX10" fmla="*/ 935325 w 3785634"/>
                  <a:gd name="connsiteY10" fmla="*/ 2953264 h 3040434"/>
                  <a:gd name="connsiteX11" fmla="*/ 465801 w 3785634"/>
                  <a:gd name="connsiteY11" fmla="*/ 2738587 h 3040434"/>
                  <a:gd name="connsiteX12" fmla="*/ 58114 w 3785634"/>
                  <a:gd name="connsiteY12" fmla="*/ 2048978 h 3040434"/>
                  <a:gd name="connsiteX13" fmla="*/ 50495 w 3785634"/>
                  <a:gd name="connsiteY13" fmla="*/ 1187918 h 3040434"/>
                  <a:gd name="connsiteX14" fmla="*/ 818226 w 3785634"/>
                  <a:gd name="connsiteY14" fmla="*/ 639647 h 3040434"/>
                  <a:gd name="connsiteX0" fmla="*/ 818226 w 3814554"/>
                  <a:gd name="connsiteY0" fmla="*/ 639647 h 3040434"/>
                  <a:gd name="connsiteX1" fmla="*/ 1818335 w 3814554"/>
                  <a:gd name="connsiteY1" fmla="*/ 22059 h 3040434"/>
                  <a:gd name="connsiteX2" fmla="*/ 2801316 w 3814554"/>
                  <a:gd name="connsiteY2" fmla="*/ 182077 h 3040434"/>
                  <a:gd name="connsiteX3" fmla="*/ 3130997 w 3814554"/>
                  <a:gd name="connsiteY3" fmla="*/ 452630 h 3040434"/>
                  <a:gd name="connsiteX4" fmla="*/ 3693621 w 3814554"/>
                  <a:gd name="connsiteY4" fmla="*/ 865313 h 3040434"/>
                  <a:gd name="connsiteX5" fmla="*/ 3725609 w 3814554"/>
                  <a:gd name="connsiteY5" fmla="*/ 1704282 h 3040434"/>
                  <a:gd name="connsiteX6" fmla="*/ 2699099 w 3814554"/>
                  <a:gd name="connsiteY6" fmla="*/ 2018709 h 3040434"/>
                  <a:gd name="connsiteX7" fmla="*/ 2401760 w 3814554"/>
                  <a:gd name="connsiteY7" fmla="*/ 2865961 h 3040434"/>
                  <a:gd name="connsiteX8" fmla="*/ 1803145 w 3814554"/>
                  <a:gd name="connsiteY8" fmla="*/ 2949445 h 3040434"/>
                  <a:gd name="connsiteX9" fmla="*/ 1402358 w 3814554"/>
                  <a:gd name="connsiteY9" fmla="*/ 3040421 h 3040434"/>
                  <a:gd name="connsiteX10" fmla="*/ 935325 w 3814554"/>
                  <a:gd name="connsiteY10" fmla="*/ 2953264 h 3040434"/>
                  <a:gd name="connsiteX11" fmla="*/ 465801 w 3814554"/>
                  <a:gd name="connsiteY11" fmla="*/ 2738587 h 3040434"/>
                  <a:gd name="connsiteX12" fmla="*/ 58114 w 3814554"/>
                  <a:gd name="connsiteY12" fmla="*/ 2048978 h 3040434"/>
                  <a:gd name="connsiteX13" fmla="*/ 50495 w 3814554"/>
                  <a:gd name="connsiteY13" fmla="*/ 1187918 h 3040434"/>
                  <a:gd name="connsiteX14" fmla="*/ 818226 w 3814554"/>
                  <a:gd name="connsiteY14" fmla="*/ 639647 h 3040434"/>
                  <a:gd name="connsiteX0" fmla="*/ 818226 w 3693977"/>
                  <a:gd name="connsiteY0" fmla="*/ 639647 h 3040434"/>
                  <a:gd name="connsiteX1" fmla="*/ 1818335 w 3693977"/>
                  <a:gd name="connsiteY1" fmla="*/ 22059 h 3040434"/>
                  <a:gd name="connsiteX2" fmla="*/ 2801316 w 3693977"/>
                  <a:gd name="connsiteY2" fmla="*/ 182077 h 3040434"/>
                  <a:gd name="connsiteX3" fmla="*/ 3130997 w 3693977"/>
                  <a:gd name="connsiteY3" fmla="*/ 452630 h 3040434"/>
                  <a:gd name="connsiteX4" fmla="*/ 3693621 w 3693977"/>
                  <a:gd name="connsiteY4" fmla="*/ 865313 h 3040434"/>
                  <a:gd name="connsiteX5" fmla="*/ 3044351 w 3693977"/>
                  <a:gd name="connsiteY5" fmla="*/ 1414564 h 3040434"/>
                  <a:gd name="connsiteX6" fmla="*/ 2699099 w 3693977"/>
                  <a:gd name="connsiteY6" fmla="*/ 2018709 h 3040434"/>
                  <a:gd name="connsiteX7" fmla="*/ 2401760 w 3693977"/>
                  <a:gd name="connsiteY7" fmla="*/ 2865961 h 3040434"/>
                  <a:gd name="connsiteX8" fmla="*/ 1803145 w 3693977"/>
                  <a:gd name="connsiteY8" fmla="*/ 2949445 h 3040434"/>
                  <a:gd name="connsiteX9" fmla="*/ 1402358 w 3693977"/>
                  <a:gd name="connsiteY9" fmla="*/ 3040421 h 3040434"/>
                  <a:gd name="connsiteX10" fmla="*/ 935325 w 3693977"/>
                  <a:gd name="connsiteY10" fmla="*/ 2953264 h 3040434"/>
                  <a:gd name="connsiteX11" fmla="*/ 465801 w 3693977"/>
                  <a:gd name="connsiteY11" fmla="*/ 2738587 h 3040434"/>
                  <a:gd name="connsiteX12" fmla="*/ 58114 w 3693977"/>
                  <a:gd name="connsiteY12" fmla="*/ 2048978 h 3040434"/>
                  <a:gd name="connsiteX13" fmla="*/ 50495 w 3693977"/>
                  <a:gd name="connsiteY13" fmla="*/ 1187918 h 3040434"/>
                  <a:gd name="connsiteX14" fmla="*/ 818226 w 3693977"/>
                  <a:gd name="connsiteY14" fmla="*/ 639647 h 3040434"/>
                  <a:gd name="connsiteX0" fmla="*/ 818226 w 3130999"/>
                  <a:gd name="connsiteY0" fmla="*/ 639647 h 3040434"/>
                  <a:gd name="connsiteX1" fmla="*/ 1818335 w 3130999"/>
                  <a:gd name="connsiteY1" fmla="*/ 22059 h 3040434"/>
                  <a:gd name="connsiteX2" fmla="*/ 2801316 w 3130999"/>
                  <a:gd name="connsiteY2" fmla="*/ 182077 h 3040434"/>
                  <a:gd name="connsiteX3" fmla="*/ 3130997 w 3130999"/>
                  <a:gd name="connsiteY3" fmla="*/ 452630 h 3040434"/>
                  <a:gd name="connsiteX4" fmla="*/ 2807253 w 3130999"/>
                  <a:gd name="connsiteY4" fmla="*/ 716064 h 3040434"/>
                  <a:gd name="connsiteX5" fmla="*/ 3044351 w 3130999"/>
                  <a:gd name="connsiteY5" fmla="*/ 1414564 h 3040434"/>
                  <a:gd name="connsiteX6" fmla="*/ 2699099 w 3130999"/>
                  <a:gd name="connsiteY6" fmla="*/ 2018709 h 3040434"/>
                  <a:gd name="connsiteX7" fmla="*/ 2401760 w 3130999"/>
                  <a:gd name="connsiteY7" fmla="*/ 2865961 h 3040434"/>
                  <a:gd name="connsiteX8" fmla="*/ 1803145 w 3130999"/>
                  <a:gd name="connsiteY8" fmla="*/ 2949445 h 3040434"/>
                  <a:gd name="connsiteX9" fmla="*/ 1402358 w 3130999"/>
                  <a:gd name="connsiteY9" fmla="*/ 3040421 h 3040434"/>
                  <a:gd name="connsiteX10" fmla="*/ 935325 w 3130999"/>
                  <a:gd name="connsiteY10" fmla="*/ 2953264 h 3040434"/>
                  <a:gd name="connsiteX11" fmla="*/ 465801 w 3130999"/>
                  <a:gd name="connsiteY11" fmla="*/ 2738587 h 3040434"/>
                  <a:gd name="connsiteX12" fmla="*/ 58114 w 3130999"/>
                  <a:gd name="connsiteY12" fmla="*/ 2048978 h 3040434"/>
                  <a:gd name="connsiteX13" fmla="*/ 50495 w 3130999"/>
                  <a:gd name="connsiteY13" fmla="*/ 1187918 h 3040434"/>
                  <a:gd name="connsiteX14" fmla="*/ 818226 w 3130999"/>
                  <a:gd name="connsiteY14" fmla="*/ 639647 h 3040434"/>
                  <a:gd name="connsiteX0" fmla="*/ 818226 w 3045858"/>
                  <a:gd name="connsiteY0" fmla="*/ 638569 h 3039356"/>
                  <a:gd name="connsiteX1" fmla="*/ 1818335 w 3045858"/>
                  <a:gd name="connsiteY1" fmla="*/ 20981 h 3039356"/>
                  <a:gd name="connsiteX2" fmla="*/ 2801316 w 3045858"/>
                  <a:gd name="connsiteY2" fmla="*/ 180999 h 3039356"/>
                  <a:gd name="connsiteX3" fmla="*/ 2398461 w 3045858"/>
                  <a:gd name="connsiteY3" fmla="*/ 372538 h 3039356"/>
                  <a:gd name="connsiteX4" fmla="*/ 2807253 w 3045858"/>
                  <a:gd name="connsiteY4" fmla="*/ 714986 h 3039356"/>
                  <a:gd name="connsiteX5" fmla="*/ 3044351 w 3045858"/>
                  <a:gd name="connsiteY5" fmla="*/ 1413486 h 3039356"/>
                  <a:gd name="connsiteX6" fmla="*/ 2699099 w 3045858"/>
                  <a:gd name="connsiteY6" fmla="*/ 2017631 h 3039356"/>
                  <a:gd name="connsiteX7" fmla="*/ 2401760 w 3045858"/>
                  <a:gd name="connsiteY7" fmla="*/ 2864883 h 3039356"/>
                  <a:gd name="connsiteX8" fmla="*/ 1803145 w 3045858"/>
                  <a:gd name="connsiteY8" fmla="*/ 2948367 h 3039356"/>
                  <a:gd name="connsiteX9" fmla="*/ 1402358 w 3045858"/>
                  <a:gd name="connsiteY9" fmla="*/ 3039343 h 3039356"/>
                  <a:gd name="connsiteX10" fmla="*/ 935325 w 3045858"/>
                  <a:gd name="connsiteY10" fmla="*/ 2952186 h 3039356"/>
                  <a:gd name="connsiteX11" fmla="*/ 465801 w 3045858"/>
                  <a:gd name="connsiteY11" fmla="*/ 2737509 h 3039356"/>
                  <a:gd name="connsiteX12" fmla="*/ 58114 w 3045858"/>
                  <a:gd name="connsiteY12" fmla="*/ 2047900 h 3039356"/>
                  <a:gd name="connsiteX13" fmla="*/ 50495 w 3045858"/>
                  <a:gd name="connsiteY13" fmla="*/ 1186840 h 3039356"/>
                  <a:gd name="connsiteX14" fmla="*/ 818226 w 3045858"/>
                  <a:gd name="connsiteY14" fmla="*/ 638569 h 3039356"/>
                  <a:gd name="connsiteX0" fmla="*/ 818226 w 3045858"/>
                  <a:gd name="connsiteY0" fmla="*/ 641983 h 3042770"/>
                  <a:gd name="connsiteX1" fmla="*/ 1818335 w 3045858"/>
                  <a:gd name="connsiteY1" fmla="*/ 24395 h 3042770"/>
                  <a:gd name="connsiteX2" fmla="*/ 2105408 w 3045858"/>
                  <a:gd name="connsiteY2" fmla="*/ 149295 h 3042770"/>
                  <a:gd name="connsiteX3" fmla="*/ 2398461 w 3045858"/>
                  <a:gd name="connsiteY3" fmla="*/ 375952 h 3042770"/>
                  <a:gd name="connsiteX4" fmla="*/ 2807253 w 3045858"/>
                  <a:gd name="connsiteY4" fmla="*/ 718400 h 3042770"/>
                  <a:gd name="connsiteX5" fmla="*/ 3044351 w 3045858"/>
                  <a:gd name="connsiteY5" fmla="*/ 1416900 h 3042770"/>
                  <a:gd name="connsiteX6" fmla="*/ 2699099 w 3045858"/>
                  <a:gd name="connsiteY6" fmla="*/ 2021045 h 3042770"/>
                  <a:gd name="connsiteX7" fmla="*/ 2401760 w 3045858"/>
                  <a:gd name="connsiteY7" fmla="*/ 2868297 h 3042770"/>
                  <a:gd name="connsiteX8" fmla="*/ 1803145 w 3045858"/>
                  <a:gd name="connsiteY8" fmla="*/ 2951781 h 3042770"/>
                  <a:gd name="connsiteX9" fmla="*/ 1402358 w 3045858"/>
                  <a:gd name="connsiteY9" fmla="*/ 3042757 h 3042770"/>
                  <a:gd name="connsiteX10" fmla="*/ 935325 w 3045858"/>
                  <a:gd name="connsiteY10" fmla="*/ 2955600 h 3042770"/>
                  <a:gd name="connsiteX11" fmla="*/ 465801 w 3045858"/>
                  <a:gd name="connsiteY11" fmla="*/ 2740923 h 3042770"/>
                  <a:gd name="connsiteX12" fmla="*/ 58114 w 3045858"/>
                  <a:gd name="connsiteY12" fmla="*/ 2051314 h 3042770"/>
                  <a:gd name="connsiteX13" fmla="*/ 50495 w 3045858"/>
                  <a:gd name="connsiteY13" fmla="*/ 1190254 h 3042770"/>
                  <a:gd name="connsiteX14" fmla="*/ 818226 w 3045858"/>
                  <a:gd name="connsiteY14" fmla="*/ 641983 h 3042770"/>
                  <a:gd name="connsiteX0" fmla="*/ 818226 w 3045858"/>
                  <a:gd name="connsiteY0" fmla="*/ 666043 h 3066830"/>
                  <a:gd name="connsiteX1" fmla="*/ 1481369 w 3045858"/>
                  <a:gd name="connsiteY1" fmla="*/ 22117 h 3066830"/>
                  <a:gd name="connsiteX2" fmla="*/ 2105408 w 3045858"/>
                  <a:gd name="connsiteY2" fmla="*/ 173355 h 3066830"/>
                  <a:gd name="connsiteX3" fmla="*/ 2398461 w 3045858"/>
                  <a:gd name="connsiteY3" fmla="*/ 400012 h 3066830"/>
                  <a:gd name="connsiteX4" fmla="*/ 2807253 w 3045858"/>
                  <a:gd name="connsiteY4" fmla="*/ 742460 h 3066830"/>
                  <a:gd name="connsiteX5" fmla="*/ 3044351 w 3045858"/>
                  <a:gd name="connsiteY5" fmla="*/ 1440960 h 3066830"/>
                  <a:gd name="connsiteX6" fmla="*/ 2699099 w 3045858"/>
                  <a:gd name="connsiteY6" fmla="*/ 2045105 h 3066830"/>
                  <a:gd name="connsiteX7" fmla="*/ 2401760 w 3045858"/>
                  <a:gd name="connsiteY7" fmla="*/ 2892357 h 3066830"/>
                  <a:gd name="connsiteX8" fmla="*/ 1803145 w 3045858"/>
                  <a:gd name="connsiteY8" fmla="*/ 2975841 h 3066830"/>
                  <a:gd name="connsiteX9" fmla="*/ 1402358 w 3045858"/>
                  <a:gd name="connsiteY9" fmla="*/ 3066817 h 3066830"/>
                  <a:gd name="connsiteX10" fmla="*/ 935325 w 3045858"/>
                  <a:gd name="connsiteY10" fmla="*/ 2979660 h 3066830"/>
                  <a:gd name="connsiteX11" fmla="*/ 465801 w 3045858"/>
                  <a:gd name="connsiteY11" fmla="*/ 2764983 h 3066830"/>
                  <a:gd name="connsiteX12" fmla="*/ 58114 w 3045858"/>
                  <a:gd name="connsiteY12" fmla="*/ 2075374 h 3066830"/>
                  <a:gd name="connsiteX13" fmla="*/ 50495 w 3045858"/>
                  <a:gd name="connsiteY13" fmla="*/ 1214314 h 3066830"/>
                  <a:gd name="connsiteX14" fmla="*/ 818226 w 3045858"/>
                  <a:gd name="connsiteY14" fmla="*/ 666043 h 3066830"/>
                  <a:gd name="connsiteX0" fmla="*/ 774087 w 3001719"/>
                  <a:gd name="connsiteY0" fmla="*/ 666043 h 3066830"/>
                  <a:gd name="connsiteX1" fmla="*/ 1437230 w 3001719"/>
                  <a:gd name="connsiteY1" fmla="*/ 22117 h 3066830"/>
                  <a:gd name="connsiteX2" fmla="*/ 2061269 w 3001719"/>
                  <a:gd name="connsiteY2" fmla="*/ 173355 h 3066830"/>
                  <a:gd name="connsiteX3" fmla="*/ 2354322 w 3001719"/>
                  <a:gd name="connsiteY3" fmla="*/ 400012 h 3066830"/>
                  <a:gd name="connsiteX4" fmla="*/ 2763114 w 3001719"/>
                  <a:gd name="connsiteY4" fmla="*/ 742460 h 3066830"/>
                  <a:gd name="connsiteX5" fmla="*/ 3000212 w 3001719"/>
                  <a:gd name="connsiteY5" fmla="*/ 1440960 h 3066830"/>
                  <a:gd name="connsiteX6" fmla="*/ 2654960 w 3001719"/>
                  <a:gd name="connsiteY6" fmla="*/ 2045105 h 3066830"/>
                  <a:gd name="connsiteX7" fmla="*/ 2357621 w 3001719"/>
                  <a:gd name="connsiteY7" fmla="*/ 2892357 h 3066830"/>
                  <a:gd name="connsiteX8" fmla="*/ 1759006 w 3001719"/>
                  <a:gd name="connsiteY8" fmla="*/ 2975841 h 3066830"/>
                  <a:gd name="connsiteX9" fmla="*/ 1358219 w 3001719"/>
                  <a:gd name="connsiteY9" fmla="*/ 3066817 h 3066830"/>
                  <a:gd name="connsiteX10" fmla="*/ 891186 w 3001719"/>
                  <a:gd name="connsiteY10" fmla="*/ 2979660 h 3066830"/>
                  <a:gd name="connsiteX11" fmla="*/ 421662 w 3001719"/>
                  <a:gd name="connsiteY11" fmla="*/ 2764983 h 3066830"/>
                  <a:gd name="connsiteX12" fmla="*/ 13975 w 3001719"/>
                  <a:gd name="connsiteY12" fmla="*/ 2075374 h 3066830"/>
                  <a:gd name="connsiteX13" fmla="*/ 401926 w 3001719"/>
                  <a:gd name="connsiteY13" fmla="*/ 1293328 h 3066830"/>
                  <a:gd name="connsiteX14" fmla="*/ 774087 w 3001719"/>
                  <a:gd name="connsiteY14" fmla="*/ 666043 h 3066830"/>
                  <a:gd name="connsiteX0" fmla="*/ 457685 w 2685317"/>
                  <a:gd name="connsiteY0" fmla="*/ 666043 h 3066830"/>
                  <a:gd name="connsiteX1" fmla="*/ 1120828 w 2685317"/>
                  <a:gd name="connsiteY1" fmla="*/ 22117 h 3066830"/>
                  <a:gd name="connsiteX2" fmla="*/ 1744867 w 2685317"/>
                  <a:gd name="connsiteY2" fmla="*/ 173355 h 3066830"/>
                  <a:gd name="connsiteX3" fmla="*/ 2037920 w 2685317"/>
                  <a:gd name="connsiteY3" fmla="*/ 400012 h 3066830"/>
                  <a:gd name="connsiteX4" fmla="*/ 2446712 w 2685317"/>
                  <a:gd name="connsiteY4" fmla="*/ 742460 h 3066830"/>
                  <a:gd name="connsiteX5" fmla="*/ 2683810 w 2685317"/>
                  <a:gd name="connsiteY5" fmla="*/ 1440960 h 3066830"/>
                  <a:gd name="connsiteX6" fmla="*/ 2338558 w 2685317"/>
                  <a:gd name="connsiteY6" fmla="*/ 2045105 h 3066830"/>
                  <a:gd name="connsiteX7" fmla="*/ 2041219 w 2685317"/>
                  <a:gd name="connsiteY7" fmla="*/ 2892357 h 3066830"/>
                  <a:gd name="connsiteX8" fmla="*/ 1442604 w 2685317"/>
                  <a:gd name="connsiteY8" fmla="*/ 2975841 h 3066830"/>
                  <a:gd name="connsiteX9" fmla="*/ 1041817 w 2685317"/>
                  <a:gd name="connsiteY9" fmla="*/ 3066817 h 3066830"/>
                  <a:gd name="connsiteX10" fmla="*/ 574784 w 2685317"/>
                  <a:gd name="connsiteY10" fmla="*/ 2979660 h 3066830"/>
                  <a:gd name="connsiteX11" fmla="*/ 105260 w 2685317"/>
                  <a:gd name="connsiteY11" fmla="*/ 2764983 h 3066830"/>
                  <a:gd name="connsiteX12" fmla="*/ 49190 w 2685317"/>
                  <a:gd name="connsiteY12" fmla="*/ 2207064 h 3066830"/>
                  <a:gd name="connsiteX13" fmla="*/ 85524 w 2685317"/>
                  <a:gd name="connsiteY13" fmla="*/ 1293328 h 3066830"/>
                  <a:gd name="connsiteX14" fmla="*/ 457685 w 2685317"/>
                  <a:gd name="connsiteY14" fmla="*/ 666043 h 3066830"/>
                  <a:gd name="connsiteX0" fmla="*/ 457685 w 2685317"/>
                  <a:gd name="connsiteY0" fmla="*/ 666043 h 3066848"/>
                  <a:gd name="connsiteX1" fmla="*/ 1120828 w 2685317"/>
                  <a:gd name="connsiteY1" fmla="*/ 22117 h 3066848"/>
                  <a:gd name="connsiteX2" fmla="*/ 1744867 w 2685317"/>
                  <a:gd name="connsiteY2" fmla="*/ 173355 h 3066848"/>
                  <a:gd name="connsiteX3" fmla="*/ 2037920 w 2685317"/>
                  <a:gd name="connsiteY3" fmla="*/ 400012 h 3066848"/>
                  <a:gd name="connsiteX4" fmla="*/ 2446712 w 2685317"/>
                  <a:gd name="connsiteY4" fmla="*/ 742460 h 3066848"/>
                  <a:gd name="connsiteX5" fmla="*/ 2683810 w 2685317"/>
                  <a:gd name="connsiteY5" fmla="*/ 1440960 h 3066848"/>
                  <a:gd name="connsiteX6" fmla="*/ 2338558 w 2685317"/>
                  <a:gd name="connsiteY6" fmla="*/ 2045105 h 3066848"/>
                  <a:gd name="connsiteX7" fmla="*/ 2041219 w 2685317"/>
                  <a:gd name="connsiteY7" fmla="*/ 2892357 h 3066848"/>
                  <a:gd name="connsiteX8" fmla="*/ 1442604 w 2685317"/>
                  <a:gd name="connsiteY8" fmla="*/ 2975841 h 3066848"/>
                  <a:gd name="connsiteX9" fmla="*/ 1041817 w 2685317"/>
                  <a:gd name="connsiteY9" fmla="*/ 3066817 h 3066848"/>
                  <a:gd name="connsiteX10" fmla="*/ 574784 w 2685317"/>
                  <a:gd name="connsiteY10" fmla="*/ 2979660 h 3066848"/>
                  <a:gd name="connsiteX11" fmla="*/ 332346 w 2685317"/>
                  <a:gd name="connsiteY11" fmla="*/ 2589396 h 3066848"/>
                  <a:gd name="connsiteX12" fmla="*/ 49190 w 2685317"/>
                  <a:gd name="connsiteY12" fmla="*/ 2207064 h 3066848"/>
                  <a:gd name="connsiteX13" fmla="*/ 85524 w 2685317"/>
                  <a:gd name="connsiteY13" fmla="*/ 1293328 h 3066848"/>
                  <a:gd name="connsiteX14" fmla="*/ 457685 w 2685317"/>
                  <a:gd name="connsiteY14" fmla="*/ 666043 h 3066848"/>
                  <a:gd name="connsiteX0" fmla="*/ 457685 w 2685317"/>
                  <a:gd name="connsiteY0" fmla="*/ 666043 h 3078664"/>
                  <a:gd name="connsiteX1" fmla="*/ 1120828 w 2685317"/>
                  <a:gd name="connsiteY1" fmla="*/ 22117 h 3078664"/>
                  <a:gd name="connsiteX2" fmla="*/ 1744867 w 2685317"/>
                  <a:gd name="connsiteY2" fmla="*/ 173355 h 3078664"/>
                  <a:gd name="connsiteX3" fmla="*/ 2037920 w 2685317"/>
                  <a:gd name="connsiteY3" fmla="*/ 400012 h 3078664"/>
                  <a:gd name="connsiteX4" fmla="*/ 2446712 w 2685317"/>
                  <a:gd name="connsiteY4" fmla="*/ 742460 h 3078664"/>
                  <a:gd name="connsiteX5" fmla="*/ 2683810 w 2685317"/>
                  <a:gd name="connsiteY5" fmla="*/ 1440960 h 3078664"/>
                  <a:gd name="connsiteX6" fmla="*/ 2338558 w 2685317"/>
                  <a:gd name="connsiteY6" fmla="*/ 2045105 h 3078664"/>
                  <a:gd name="connsiteX7" fmla="*/ 2041219 w 2685317"/>
                  <a:gd name="connsiteY7" fmla="*/ 2892357 h 3078664"/>
                  <a:gd name="connsiteX8" fmla="*/ 1442604 w 2685317"/>
                  <a:gd name="connsiteY8" fmla="*/ 2975841 h 3078664"/>
                  <a:gd name="connsiteX9" fmla="*/ 1041817 w 2685317"/>
                  <a:gd name="connsiteY9" fmla="*/ 3066817 h 3078664"/>
                  <a:gd name="connsiteX10" fmla="*/ 574784 w 2685317"/>
                  <a:gd name="connsiteY10" fmla="*/ 2689943 h 3078664"/>
                  <a:gd name="connsiteX11" fmla="*/ 332346 w 2685317"/>
                  <a:gd name="connsiteY11" fmla="*/ 2589396 h 3078664"/>
                  <a:gd name="connsiteX12" fmla="*/ 49190 w 2685317"/>
                  <a:gd name="connsiteY12" fmla="*/ 2207064 h 3078664"/>
                  <a:gd name="connsiteX13" fmla="*/ 85524 w 2685317"/>
                  <a:gd name="connsiteY13" fmla="*/ 1293328 h 3078664"/>
                  <a:gd name="connsiteX14" fmla="*/ 457685 w 2685317"/>
                  <a:gd name="connsiteY14" fmla="*/ 666043 h 3078664"/>
                  <a:gd name="connsiteX0" fmla="*/ 457685 w 2685317"/>
                  <a:gd name="connsiteY0" fmla="*/ 666043 h 3005435"/>
                  <a:gd name="connsiteX1" fmla="*/ 1120828 w 2685317"/>
                  <a:gd name="connsiteY1" fmla="*/ 22117 h 3005435"/>
                  <a:gd name="connsiteX2" fmla="*/ 1744867 w 2685317"/>
                  <a:gd name="connsiteY2" fmla="*/ 173355 h 3005435"/>
                  <a:gd name="connsiteX3" fmla="*/ 2037920 w 2685317"/>
                  <a:gd name="connsiteY3" fmla="*/ 400012 h 3005435"/>
                  <a:gd name="connsiteX4" fmla="*/ 2446712 w 2685317"/>
                  <a:gd name="connsiteY4" fmla="*/ 742460 h 3005435"/>
                  <a:gd name="connsiteX5" fmla="*/ 2683810 w 2685317"/>
                  <a:gd name="connsiteY5" fmla="*/ 1440960 h 3005435"/>
                  <a:gd name="connsiteX6" fmla="*/ 2338558 w 2685317"/>
                  <a:gd name="connsiteY6" fmla="*/ 2045105 h 3005435"/>
                  <a:gd name="connsiteX7" fmla="*/ 2041219 w 2685317"/>
                  <a:gd name="connsiteY7" fmla="*/ 2892357 h 3005435"/>
                  <a:gd name="connsiteX8" fmla="*/ 1442604 w 2685317"/>
                  <a:gd name="connsiteY8" fmla="*/ 2975841 h 3005435"/>
                  <a:gd name="connsiteX9" fmla="*/ 975889 w 2685317"/>
                  <a:gd name="connsiteY9" fmla="*/ 2698086 h 3005435"/>
                  <a:gd name="connsiteX10" fmla="*/ 574784 w 2685317"/>
                  <a:gd name="connsiteY10" fmla="*/ 2689943 h 3005435"/>
                  <a:gd name="connsiteX11" fmla="*/ 332346 w 2685317"/>
                  <a:gd name="connsiteY11" fmla="*/ 2589396 h 3005435"/>
                  <a:gd name="connsiteX12" fmla="*/ 49190 w 2685317"/>
                  <a:gd name="connsiteY12" fmla="*/ 2207064 h 3005435"/>
                  <a:gd name="connsiteX13" fmla="*/ 85524 w 2685317"/>
                  <a:gd name="connsiteY13" fmla="*/ 1293328 h 3005435"/>
                  <a:gd name="connsiteX14" fmla="*/ 457685 w 2685317"/>
                  <a:gd name="connsiteY14" fmla="*/ 666043 h 3005435"/>
                  <a:gd name="connsiteX0" fmla="*/ 457685 w 2685317"/>
                  <a:gd name="connsiteY0" fmla="*/ 666043 h 2906937"/>
                  <a:gd name="connsiteX1" fmla="*/ 1120828 w 2685317"/>
                  <a:gd name="connsiteY1" fmla="*/ 22117 h 2906937"/>
                  <a:gd name="connsiteX2" fmla="*/ 1744867 w 2685317"/>
                  <a:gd name="connsiteY2" fmla="*/ 173355 h 2906937"/>
                  <a:gd name="connsiteX3" fmla="*/ 2037920 w 2685317"/>
                  <a:gd name="connsiteY3" fmla="*/ 400012 h 2906937"/>
                  <a:gd name="connsiteX4" fmla="*/ 2446712 w 2685317"/>
                  <a:gd name="connsiteY4" fmla="*/ 742460 h 2906937"/>
                  <a:gd name="connsiteX5" fmla="*/ 2683810 w 2685317"/>
                  <a:gd name="connsiteY5" fmla="*/ 1440960 h 2906937"/>
                  <a:gd name="connsiteX6" fmla="*/ 2338558 w 2685317"/>
                  <a:gd name="connsiteY6" fmla="*/ 2045105 h 2906937"/>
                  <a:gd name="connsiteX7" fmla="*/ 2041219 w 2685317"/>
                  <a:gd name="connsiteY7" fmla="*/ 2892357 h 2906937"/>
                  <a:gd name="connsiteX8" fmla="*/ 1391327 w 2685317"/>
                  <a:gd name="connsiteY8" fmla="*/ 2589552 h 2906937"/>
                  <a:gd name="connsiteX9" fmla="*/ 975889 w 2685317"/>
                  <a:gd name="connsiteY9" fmla="*/ 2698086 h 2906937"/>
                  <a:gd name="connsiteX10" fmla="*/ 574784 w 2685317"/>
                  <a:gd name="connsiteY10" fmla="*/ 2689943 h 2906937"/>
                  <a:gd name="connsiteX11" fmla="*/ 332346 w 2685317"/>
                  <a:gd name="connsiteY11" fmla="*/ 2589396 h 2906937"/>
                  <a:gd name="connsiteX12" fmla="*/ 49190 w 2685317"/>
                  <a:gd name="connsiteY12" fmla="*/ 2207064 h 2906937"/>
                  <a:gd name="connsiteX13" fmla="*/ 85524 w 2685317"/>
                  <a:gd name="connsiteY13" fmla="*/ 1293328 h 2906937"/>
                  <a:gd name="connsiteX14" fmla="*/ 457685 w 2685317"/>
                  <a:gd name="connsiteY14" fmla="*/ 666043 h 2906937"/>
                  <a:gd name="connsiteX0" fmla="*/ 457685 w 2685317"/>
                  <a:gd name="connsiteY0" fmla="*/ 666043 h 2707665"/>
                  <a:gd name="connsiteX1" fmla="*/ 1120828 w 2685317"/>
                  <a:gd name="connsiteY1" fmla="*/ 22117 h 2707665"/>
                  <a:gd name="connsiteX2" fmla="*/ 1744867 w 2685317"/>
                  <a:gd name="connsiteY2" fmla="*/ 173355 h 2707665"/>
                  <a:gd name="connsiteX3" fmla="*/ 2037920 w 2685317"/>
                  <a:gd name="connsiteY3" fmla="*/ 400012 h 2707665"/>
                  <a:gd name="connsiteX4" fmla="*/ 2446712 w 2685317"/>
                  <a:gd name="connsiteY4" fmla="*/ 742460 h 2707665"/>
                  <a:gd name="connsiteX5" fmla="*/ 2683810 w 2685317"/>
                  <a:gd name="connsiteY5" fmla="*/ 1440960 h 2707665"/>
                  <a:gd name="connsiteX6" fmla="*/ 2338558 w 2685317"/>
                  <a:gd name="connsiteY6" fmla="*/ 2045105 h 2707665"/>
                  <a:gd name="connsiteX7" fmla="*/ 1938664 w 2685317"/>
                  <a:gd name="connsiteY7" fmla="*/ 2418274 h 2707665"/>
                  <a:gd name="connsiteX8" fmla="*/ 1391327 w 2685317"/>
                  <a:gd name="connsiteY8" fmla="*/ 2589552 h 2707665"/>
                  <a:gd name="connsiteX9" fmla="*/ 975889 w 2685317"/>
                  <a:gd name="connsiteY9" fmla="*/ 2698086 h 2707665"/>
                  <a:gd name="connsiteX10" fmla="*/ 574784 w 2685317"/>
                  <a:gd name="connsiteY10" fmla="*/ 2689943 h 2707665"/>
                  <a:gd name="connsiteX11" fmla="*/ 332346 w 2685317"/>
                  <a:gd name="connsiteY11" fmla="*/ 2589396 h 2707665"/>
                  <a:gd name="connsiteX12" fmla="*/ 49190 w 2685317"/>
                  <a:gd name="connsiteY12" fmla="*/ 2207064 h 2707665"/>
                  <a:gd name="connsiteX13" fmla="*/ 85524 w 2685317"/>
                  <a:gd name="connsiteY13" fmla="*/ 1293328 h 2707665"/>
                  <a:gd name="connsiteX14" fmla="*/ 457685 w 2685317"/>
                  <a:gd name="connsiteY14" fmla="*/ 666043 h 2707665"/>
                  <a:gd name="connsiteX0" fmla="*/ 457685 w 2685317"/>
                  <a:gd name="connsiteY0" fmla="*/ 662585 h 2704207"/>
                  <a:gd name="connsiteX1" fmla="*/ 1120828 w 2685317"/>
                  <a:gd name="connsiteY1" fmla="*/ 18659 h 2704207"/>
                  <a:gd name="connsiteX2" fmla="*/ 1627584 w 2685317"/>
                  <a:gd name="connsiteY2" fmla="*/ 213793 h 2704207"/>
                  <a:gd name="connsiteX3" fmla="*/ 2037920 w 2685317"/>
                  <a:gd name="connsiteY3" fmla="*/ 396554 h 2704207"/>
                  <a:gd name="connsiteX4" fmla="*/ 2446712 w 2685317"/>
                  <a:gd name="connsiteY4" fmla="*/ 739002 h 2704207"/>
                  <a:gd name="connsiteX5" fmla="*/ 2683810 w 2685317"/>
                  <a:gd name="connsiteY5" fmla="*/ 1437502 h 2704207"/>
                  <a:gd name="connsiteX6" fmla="*/ 2338558 w 2685317"/>
                  <a:gd name="connsiteY6" fmla="*/ 2041647 h 2704207"/>
                  <a:gd name="connsiteX7" fmla="*/ 1938664 w 2685317"/>
                  <a:gd name="connsiteY7" fmla="*/ 2414816 h 2704207"/>
                  <a:gd name="connsiteX8" fmla="*/ 1391327 w 2685317"/>
                  <a:gd name="connsiteY8" fmla="*/ 2586094 h 2704207"/>
                  <a:gd name="connsiteX9" fmla="*/ 975889 w 2685317"/>
                  <a:gd name="connsiteY9" fmla="*/ 2694628 h 2704207"/>
                  <a:gd name="connsiteX10" fmla="*/ 574784 w 2685317"/>
                  <a:gd name="connsiteY10" fmla="*/ 2686485 h 2704207"/>
                  <a:gd name="connsiteX11" fmla="*/ 332346 w 2685317"/>
                  <a:gd name="connsiteY11" fmla="*/ 2585938 h 2704207"/>
                  <a:gd name="connsiteX12" fmla="*/ 49190 w 2685317"/>
                  <a:gd name="connsiteY12" fmla="*/ 2203606 h 2704207"/>
                  <a:gd name="connsiteX13" fmla="*/ 85524 w 2685317"/>
                  <a:gd name="connsiteY13" fmla="*/ 1289870 h 2704207"/>
                  <a:gd name="connsiteX14" fmla="*/ 457685 w 2685317"/>
                  <a:gd name="connsiteY14" fmla="*/ 662585 h 2704207"/>
                  <a:gd name="connsiteX0" fmla="*/ 457685 w 2685360"/>
                  <a:gd name="connsiteY0" fmla="*/ 662864 h 2704486"/>
                  <a:gd name="connsiteX1" fmla="*/ 1120828 w 2685360"/>
                  <a:gd name="connsiteY1" fmla="*/ 18938 h 2704486"/>
                  <a:gd name="connsiteX2" fmla="*/ 1627584 w 2685360"/>
                  <a:gd name="connsiteY2" fmla="*/ 214072 h 2704486"/>
                  <a:gd name="connsiteX3" fmla="*/ 2010324 w 2685360"/>
                  <a:gd name="connsiteY3" fmla="*/ 423171 h 2704486"/>
                  <a:gd name="connsiteX4" fmla="*/ 2446712 w 2685360"/>
                  <a:gd name="connsiteY4" fmla="*/ 739281 h 2704486"/>
                  <a:gd name="connsiteX5" fmla="*/ 2683810 w 2685360"/>
                  <a:gd name="connsiteY5" fmla="*/ 1437781 h 2704486"/>
                  <a:gd name="connsiteX6" fmla="*/ 2338558 w 2685360"/>
                  <a:gd name="connsiteY6" fmla="*/ 2041926 h 2704486"/>
                  <a:gd name="connsiteX7" fmla="*/ 1938664 w 2685360"/>
                  <a:gd name="connsiteY7" fmla="*/ 2415095 h 2704486"/>
                  <a:gd name="connsiteX8" fmla="*/ 1391327 w 2685360"/>
                  <a:gd name="connsiteY8" fmla="*/ 2586373 h 2704486"/>
                  <a:gd name="connsiteX9" fmla="*/ 975889 w 2685360"/>
                  <a:gd name="connsiteY9" fmla="*/ 2694907 h 2704486"/>
                  <a:gd name="connsiteX10" fmla="*/ 574784 w 2685360"/>
                  <a:gd name="connsiteY10" fmla="*/ 2686764 h 2704486"/>
                  <a:gd name="connsiteX11" fmla="*/ 332346 w 2685360"/>
                  <a:gd name="connsiteY11" fmla="*/ 2586217 h 2704486"/>
                  <a:gd name="connsiteX12" fmla="*/ 49190 w 2685360"/>
                  <a:gd name="connsiteY12" fmla="*/ 2203885 h 2704486"/>
                  <a:gd name="connsiteX13" fmla="*/ 85524 w 2685360"/>
                  <a:gd name="connsiteY13" fmla="*/ 1290149 h 2704486"/>
                  <a:gd name="connsiteX14" fmla="*/ 457685 w 2685360"/>
                  <a:gd name="connsiteY14" fmla="*/ 662864 h 2704486"/>
                  <a:gd name="connsiteX0" fmla="*/ 457685 w 2685360"/>
                  <a:gd name="connsiteY0" fmla="*/ 662864 h 2704486"/>
                  <a:gd name="connsiteX1" fmla="*/ 1120828 w 2685360"/>
                  <a:gd name="connsiteY1" fmla="*/ 18938 h 2704486"/>
                  <a:gd name="connsiteX2" fmla="*/ 1627584 w 2685360"/>
                  <a:gd name="connsiteY2" fmla="*/ 214072 h 2704486"/>
                  <a:gd name="connsiteX3" fmla="*/ 2010324 w 2685360"/>
                  <a:gd name="connsiteY3" fmla="*/ 423171 h 2704486"/>
                  <a:gd name="connsiteX4" fmla="*/ 2446712 w 2685360"/>
                  <a:gd name="connsiteY4" fmla="*/ 739281 h 2704486"/>
                  <a:gd name="connsiteX5" fmla="*/ 2683810 w 2685360"/>
                  <a:gd name="connsiteY5" fmla="*/ 1437781 h 2704486"/>
                  <a:gd name="connsiteX6" fmla="*/ 2338558 w 2685360"/>
                  <a:gd name="connsiteY6" fmla="*/ 2041926 h 2704486"/>
                  <a:gd name="connsiteX7" fmla="*/ 1938664 w 2685360"/>
                  <a:gd name="connsiteY7" fmla="*/ 2415095 h 2704486"/>
                  <a:gd name="connsiteX8" fmla="*/ 1391327 w 2685360"/>
                  <a:gd name="connsiteY8" fmla="*/ 2586373 h 2704486"/>
                  <a:gd name="connsiteX9" fmla="*/ 975889 w 2685360"/>
                  <a:gd name="connsiteY9" fmla="*/ 2694907 h 2704486"/>
                  <a:gd name="connsiteX10" fmla="*/ 574784 w 2685360"/>
                  <a:gd name="connsiteY10" fmla="*/ 2686764 h 2704486"/>
                  <a:gd name="connsiteX11" fmla="*/ 332346 w 2685360"/>
                  <a:gd name="connsiteY11" fmla="*/ 2586217 h 2704486"/>
                  <a:gd name="connsiteX12" fmla="*/ 49190 w 2685360"/>
                  <a:gd name="connsiteY12" fmla="*/ 2203885 h 2704486"/>
                  <a:gd name="connsiteX13" fmla="*/ 85524 w 2685360"/>
                  <a:gd name="connsiteY13" fmla="*/ 1290149 h 2704486"/>
                  <a:gd name="connsiteX14" fmla="*/ 457685 w 2685360"/>
                  <a:gd name="connsiteY14" fmla="*/ 662864 h 2704486"/>
                  <a:gd name="connsiteX0" fmla="*/ 457685 w 2685360"/>
                  <a:gd name="connsiteY0" fmla="*/ 502122 h 2543744"/>
                  <a:gd name="connsiteX1" fmla="*/ 1065636 w 2685360"/>
                  <a:gd name="connsiteY1" fmla="*/ 42562 h 2543744"/>
                  <a:gd name="connsiteX2" fmla="*/ 1627584 w 2685360"/>
                  <a:gd name="connsiteY2" fmla="*/ 53330 h 2543744"/>
                  <a:gd name="connsiteX3" fmla="*/ 2010324 w 2685360"/>
                  <a:gd name="connsiteY3" fmla="*/ 262429 h 2543744"/>
                  <a:gd name="connsiteX4" fmla="*/ 2446712 w 2685360"/>
                  <a:gd name="connsiteY4" fmla="*/ 578539 h 2543744"/>
                  <a:gd name="connsiteX5" fmla="*/ 2683810 w 2685360"/>
                  <a:gd name="connsiteY5" fmla="*/ 1277039 h 2543744"/>
                  <a:gd name="connsiteX6" fmla="*/ 2338558 w 2685360"/>
                  <a:gd name="connsiteY6" fmla="*/ 1881184 h 2543744"/>
                  <a:gd name="connsiteX7" fmla="*/ 1938664 w 2685360"/>
                  <a:gd name="connsiteY7" fmla="*/ 2254353 h 2543744"/>
                  <a:gd name="connsiteX8" fmla="*/ 1391327 w 2685360"/>
                  <a:gd name="connsiteY8" fmla="*/ 2425631 h 2543744"/>
                  <a:gd name="connsiteX9" fmla="*/ 975889 w 2685360"/>
                  <a:gd name="connsiteY9" fmla="*/ 2534165 h 2543744"/>
                  <a:gd name="connsiteX10" fmla="*/ 574784 w 2685360"/>
                  <a:gd name="connsiteY10" fmla="*/ 2526022 h 2543744"/>
                  <a:gd name="connsiteX11" fmla="*/ 332346 w 2685360"/>
                  <a:gd name="connsiteY11" fmla="*/ 2425475 h 2543744"/>
                  <a:gd name="connsiteX12" fmla="*/ 49190 w 2685360"/>
                  <a:gd name="connsiteY12" fmla="*/ 2043143 h 2543744"/>
                  <a:gd name="connsiteX13" fmla="*/ 85524 w 2685360"/>
                  <a:gd name="connsiteY13" fmla="*/ 1129407 h 2543744"/>
                  <a:gd name="connsiteX14" fmla="*/ 457685 w 2685360"/>
                  <a:gd name="connsiteY14" fmla="*/ 502122 h 2543744"/>
                  <a:gd name="connsiteX0" fmla="*/ 457685 w 2685360"/>
                  <a:gd name="connsiteY0" fmla="*/ 485777 h 2527399"/>
                  <a:gd name="connsiteX1" fmla="*/ 1065636 w 2685360"/>
                  <a:gd name="connsiteY1" fmla="*/ 26217 h 2527399"/>
                  <a:gd name="connsiteX2" fmla="*/ 1510301 w 2685360"/>
                  <a:gd name="connsiteY2" fmla="*/ 115999 h 2527399"/>
                  <a:gd name="connsiteX3" fmla="*/ 2010324 w 2685360"/>
                  <a:gd name="connsiteY3" fmla="*/ 246084 h 2527399"/>
                  <a:gd name="connsiteX4" fmla="*/ 2446712 w 2685360"/>
                  <a:gd name="connsiteY4" fmla="*/ 562194 h 2527399"/>
                  <a:gd name="connsiteX5" fmla="*/ 2683810 w 2685360"/>
                  <a:gd name="connsiteY5" fmla="*/ 1260694 h 2527399"/>
                  <a:gd name="connsiteX6" fmla="*/ 2338558 w 2685360"/>
                  <a:gd name="connsiteY6" fmla="*/ 1864839 h 2527399"/>
                  <a:gd name="connsiteX7" fmla="*/ 1938664 w 2685360"/>
                  <a:gd name="connsiteY7" fmla="*/ 2238008 h 2527399"/>
                  <a:gd name="connsiteX8" fmla="*/ 1391327 w 2685360"/>
                  <a:gd name="connsiteY8" fmla="*/ 2409286 h 2527399"/>
                  <a:gd name="connsiteX9" fmla="*/ 975889 w 2685360"/>
                  <a:gd name="connsiteY9" fmla="*/ 2517820 h 2527399"/>
                  <a:gd name="connsiteX10" fmla="*/ 574784 w 2685360"/>
                  <a:gd name="connsiteY10" fmla="*/ 2509677 h 2527399"/>
                  <a:gd name="connsiteX11" fmla="*/ 332346 w 2685360"/>
                  <a:gd name="connsiteY11" fmla="*/ 2409130 h 2527399"/>
                  <a:gd name="connsiteX12" fmla="*/ 49190 w 2685360"/>
                  <a:gd name="connsiteY12" fmla="*/ 2026798 h 2527399"/>
                  <a:gd name="connsiteX13" fmla="*/ 85524 w 2685360"/>
                  <a:gd name="connsiteY13" fmla="*/ 1113062 h 2527399"/>
                  <a:gd name="connsiteX14" fmla="*/ 457685 w 2685360"/>
                  <a:gd name="connsiteY14" fmla="*/ 485777 h 2527399"/>
                  <a:gd name="connsiteX0" fmla="*/ 457685 w 2685360"/>
                  <a:gd name="connsiteY0" fmla="*/ 406984 h 2448606"/>
                  <a:gd name="connsiteX1" fmla="*/ 982848 w 2685360"/>
                  <a:gd name="connsiteY1" fmla="*/ 43997 h 2448606"/>
                  <a:gd name="connsiteX2" fmla="*/ 1510301 w 2685360"/>
                  <a:gd name="connsiteY2" fmla="*/ 37206 h 2448606"/>
                  <a:gd name="connsiteX3" fmla="*/ 2010324 w 2685360"/>
                  <a:gd name="connsiteY3" fmla="*/ 167291 h 2448606"/>
                  <a:gd name="connsiteX4" fmla="*/ 2446712 w 2685360"/>
                  <a:gd name="connsiteY4" fmla="*/ 483401 h 2448606"/>
                  <a:gd name="connsiteX5" fmla="*/ 2683810 w 2685360"/>
                  <a:gd name="connsiteY5" fmla="*/ 1181901 h 2448606"/>
                  <a:gd name="connsiteX6" fmla="*/ 2338558 w 2685360"/>
                  <a:gd name="connsiteY6" fmla="*/ 1786046 h 2448606"/>
                  <a:gd name="connsiteX7" fmla="*/ 1938664 w 2685360"/>
                  <a:gd name="connsiteY7" fmla="*/ 2159215 h 2448606"/>
                  <a:gd name="connsiteX8" fmla="*/ 1391327 w 2685360"/>
                  <a:gd name="connsiteY8" fmla="*/ 2330493 h 2448606"/>
                  <a:gd name="connsiteX9" fmla="*/ 975889 w 2685360"/>
                  <a:gd name="connsiteY9" fmla="*/ 2439027 h 2448606"/>
                  <a:gd name="connsiteX10" fmla="*/ 574784 w 2685360"/>
                  <a:gd name="connsiteY10" fmla="*/ 2430884 h 2448606"/>
                  <a:gd name="connsiteX11" fmla="*/ 332346 w 2685360"/>
                  <a:gd name="connsiteY11" fmla="*/ 2330337 h 2448606"/>
                  <a:gd name="connsiteX12" fmla="*/ 49190 w 2685360"/>
                  <a:gd name="connsiteY12" fmla="*/ 1948005 h 2448606"/>
                  <a:gd name="connsiteX13" fmla="*/ 85524 w 2685360"/>
                  <a:gd name="connsiteY13" fmla="*/ 1034269 h 2448606"/>
                  <a:gd name="connsiteX14" fmla="*/ 457685 w 2685360"/>
                  <a:gd name="connsiteY14" fmla="*/ 406984 h 2448606"/>
                  <a:gd name="connsiteX0" fmla="*/ 443310 w 2684783"/>
                  <a:gd name="connsiteY0" fmla="*/ 468439 h 2448606"/>
                  <a:gd name="connsiteX1" fmla="*/ 982271 w 2684783"/>
                  <a:gd name="connsiteY1" fmla="*/ 43997 h 2448606"/>
                  <a:gd name="connsiteX2" fmla="*/ 1509724 w 2684783"/>
                  <a:gd name="connsiteY2" fmla="*/ 37206 h 2448606"/>
                  <a:gd name="connsiteX3" fmla="*/ 2009747 w 2684783"/>
                  <a:gd name="connsiteY3" fmla="*/ 167291 h 2448606"/>
                  <a:gd name="connsiteX4" fmla="*/ 2446135 w 2684783"/>
                  <a:gd name="connsiteY4" fmla="*/ 483401 h 2448606"/>
                  <a:gd name="connsiteX5" fmla="*/ 2683233 w 2684783"/>
                  <a:gd name="connsiteY5" fmla="*/ 1181901 h 2448606"/>
                  <a:gd name="connsiteX6" fmla="*/ 2337981 w 2684783"/>
                  <a:gd name="connsiteY6" fmla="*/ 1786046 h 2448606"/>
                  <a:gd name="connsiteX7" fmla="*/ 1938087 w 2684783"/>
                  <a:gd name="connsiteY7" fmla="*/ 2159215 h 2448606"/>
                  <a:gd name="connsiteX8" fmla="*/ 1390750 w 2684783"/>
                  <a:gd name="connsiteY8" fmla="*/ 2330493 h 2448606"/>
                  <a:gd name="connsiteX9" fmla="*/ 975312 w 2684783"/>
                  <a:gd name="connsiteY9" fmla="*/ 2439027 h 2448606"/>
                  <a:gd name="connsiteX10" fmla="*/ 574207 w 2684783"/>
                  <a:gd name="connsiteY10" fmla="*/ 2430884 h 2448606"/>
                  <a:gd name="connsiteX11" fmla="*/ 331769 w 2684783"/>
                  <a:gd name="connsiteY11" fmla="*/ 2330337 h 2448606"/>
                  <a:gd name="connsiteX12" fmla="*/ 48613 w 2684783"/>
                  <a:gd name="connsiteY12" fmla="*/ 1948005 h 2448606"/>
                  <a:gd name="connsiteX13" fmla="*/ 84947 w 2684783"/>
                  <a:gd name="connsiteY13" fmla="*/ 1034269 h 2448606"/>
                  <a:gd name="connsiteX14" fmla="*/ 443310 w 2684783"/>
                  <a:gd name="connsiteY14" fmla="*/ 468439 h 2448606"/>
                  <a:gd name="connsiteX0" fmla="*/ 443310 w 2684783"/>
                  <a:gd name="connsiteY0" fmla="*/ 436663 h 2416830"/>
                  <a:gd name="connsiteX1" fmla="*/ 1099554 w 2684783"/>
                  <a:gd name="connsiteY1" fmla="*/ 73676 h 2416830"/>
                  <a:gd name="connsiteX2" fmla="*/ 1509724 w 2684783"/>
                  <a:gd name="connsiteY2" fmla="*/ 5430 h 2416830"/>
                  <a:gd name="connsiteX3" fmla="*/ 2009747 w 2684783"/>
                  <a:gd name="connsiteY3" fmla="*/ 135515 h 2416830"/>
                  <a:gd name="connsiteX4" fmla="*/ 2446135 w 2684783"/>
                  <a:gd name="connsiteY4" fmla="*/ 451625 h 2416830"/>
                  <a:gd name="connsiteX5" fmla="*/ 2683233 w 2684783"/>
                  <a:gd name="connsiteY5" fmla="*/ 1150125 h 2416830"/>
                  <a:gd name="connsiteX6" fmla="*/ 2337981 w 2684783"/>
                  <a:gd name="connsiteY6" fmla="*/ 1754270 h 2416830"/>
                  <a:gd name="connsiteX7" fmla="*/ 1938087 w 2684783"/>
                  <a:gd name="connsiteY7" fmla="*/ 2127439 h 2416830"/>
                  <a:gd name="connsiteX8" fmla="*/ 1390750 w 2684783"/>
                  <a:gd name="connsiteY8" fmla="*/ 2298717 h 2416830"/>
                  <a:gd name="connsiteX9" fmla="*/ 975312 w 2684783"/>
                  <a:gd name="connsiteY9" fmla="*/ 2407251 h 2416830"/>
                  <a:gd name="connsiteX10" fmla="*/ 574207 w 2684783"/>
                  <a:gd name="connsiteY10" fmla="*/ 2399108 h 2416830"/>
                  <a:gd name="connsiteX11" fmla="*/ 331769 w 2684783"/>
                  <a:gd name="connsiteY11" fmla="*/ 2298561 h 2416830"/>
                  <a:gd name="connsiteX12" fmla="*/ 48613 w 2684783"/>
                  <a:gd name="connsiteY12" fmla="*/ 1916229 h 2416830"/>
                  <a:gd name="connsiteX13" fmla="*/ 84947 w 2684783"/>
                  <a:gd name="connsiteY13" fmla="*/ 1002493 h 2416830"/>
                  <a:gd name="connsiteX14" fmla="*/ 443310 w 2684783"/>
                  <a:gd name="connsiteY14" fmla="*/ 436663 h 2416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84783" h="2416830">
                    <a:moveTo>
                      <a:pt x="443310" y="436663"/>
                    </a:moveTo>
                    <a:cubicBezTo>
                      <a:pt x="612411" y="281860"/>
                      <a:pt x="463346" y="55896"/>
                      <a:pt x="1099554" y="73676"/>
                    </a:cubicBezTo>
                    <a:cubicBezTo>
                      <a:pt x="1588819" y="-8936"/>
                      <a:pt x="1358025" y="-4877"/>
                      <a:pt x="1509724" y="5430"/>
                    </a:cubicBezTo>
                    <a:cubicBezTo>
                      <a:pt x="1661423" y="15737"/>
                      <a:pt x="1853679" y="61149"/>
                      <a:pt x="2009747" y="135515"/>
                    </a:cubicBezTo>
                    <a:cubicBezTo>
                      <a:pt x="2165815" y="209881"/>
                      <a:pt x="2333887" y="282523"/>
                      <a:pt x="2446135" y="451625"/>
                    </a:cubicBezTo>
                    <a:cubicBezTo>
                      <a:pt x="2558383" y="620727"/>
                      <a:pt x="2701259" y="933018"/>
                      <a:pt x="2683233" y="1150125"/>
                    </a:cubicBezTo>
                    <a:cubicBezTo>
                      <a:pt x="2665207" y="1367232"/>
                      <a:pt x="2462172" y="1591384"/>
                      <a:pt x="2337981" y="1754270"/>
                    </a:cubicBezTo>
                    <a:cubicBezTo>
                      <a:pt x="2213790" y="1917156"/>
                      <a:pt x="2095959" y="2036698"/>
                      <a:pt x="1938087" y="2127439"/>
                    </a:cubicBezTo>
                    <a:cubicBezTo>
                      <a:pt x="1780215" y="2218180"/>
                      <a:pt x="1551212" y="2252082"/>
                      <a:pt x="1390750" y="2298717"/>
                    </a:cubicBezTo>
                    <a:cubicBezTo>
                      <a:pt x="1230288" y="2345352"/>
                      <a:pt x="1111402" y="2390519"/>
                      <a:pt x="975312" y="2407251"/>
                    </a:cubicBezTo>
                    <a:cubicBezTo>
                      <a:pt x="839222" y="2423983"/>
                      <a:pt x="681464" y="2417223"/>
                      <a:pt x="574207" y="2399108"/>
                    </a:cubicBezTo>
                    <a:cubicBezTo>
                      <a:pt x="466950" y="2380993"/>
                      <a:pt x="419368" y="2379041"/>
                      <a:pt x="331769" y="2298561"/>
                    </a:cubicBezTo>
                    <a:cubicBezTo>
                      <a:pt x="244170" y="2218081"/>
                      <a:pt x="145771" y="2022274"/>
                      <a:pt x="48613" y="1916229"/>
                    </a:cubicBezTo>
                    <a:cubicBezTo>
                      <a:pt x="-48545" y="1810184"/>
                      <a:pt x="19164" y="1249087"/>
                      <a:pt x="84947" y="1002493"/>
                    </a:cubicBezTo>
                    <a:cubicBezTo>
                      <a:pt x="150730" y="755899"/>
                      <a:pt x="274209" y="591466"/>
                      <a:pt x="443310" y="436663"/>
                    </a:cubicBezTo>
                    <a:close/>
                  </a:path>
                </a:pathLst>
              </a:custGeom>
            </p:spPr>
            <p:style>
              <a:lnRef idx="2">
                <a:schemeClr val="dk1"/>
              </a:lnRef>
              <a:fillRef idx="1003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36" name="Прямая соединительная линия 135"/>
              <p:cNvCxnSpPr/>
              <p:nvPr/>
            </p:nvCxnSpPr>
            <p:spPr>
              <a:xfrm flipV="1">
                <a:off x="2465560" y="1860713"/>
                <a:ext cx="1133617" cy="45315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Прямая соединительная линия 136"/>
              <p:cNvCxnSpPr>
                <a:endCxn id="139" idx="1"/>
              </p:cNvCxnSpPr>
              <p:nvPr/>
            </p:nvCxnSpPr>
            <p:spPr>
              <a:xfrm flipH="1" flipV="1">
                <a:off x="3104140" y="690341"/>
                <a:ext cx="503416" cy="1157102"/>
              </a:xfrm>
              <a:prstGeom prst="line">
                <a:avLst/>
              </a:prstGeom>
              <a:ln w="57150">
                <a:solidFill>
                  <a:srgbClr val="0000FF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8" name="Половина рамки 137"/>
              <p:cNvSpPr/>
              <p:nvPr/>
            </p:nvSpPr>
            <p:spPr>
              <a:xfrm rot="20131366">
                <a:off x="3109411" y="1500873"/>
                <a:ext cx="357534" cy="403642"/>
              </a:xfrm>
              <a:prstGeom prst="halfFrame">
                <a:avLst>
                  <a:gd name="adj1" fmla="val 0"/>
                  <a:gd name="adj2" fmla="val 0"/>
                </a:avLst>
              </a:prstGeom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9" name="Прямоугольник 138"/>
                  <p:cNvSpPr/>
                  <p:nvPr/>
                </p:nvSpPr>
                <p:spPr>
                  <a:xfrm>
                    <a:off x="3104140" y="367175"/>
                    <a:ext cx="1006830" cy="64633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3600" b="1" i="1" dirty="0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</m:ctrlPr>
                            </m:sSubPr>
                            <m:e>
                              <m:r>
                                <a:rPr lang="en-US" sz="3600" b="1" i="1" dirty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  <m:t>𝑭</m:t>
                              </m:r>
                            </m:e>
                            <m:sub>
                              <m:r>
                                <a:rPr lang="ru-RU" sz="3600" b="1" i="1" dirty="0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  <m:t>𝟐</m:t>
                              </m:r>
                              <m:r>
                                <m:rPr>
                                  <m:nor/>
                                </m:rPr>
                                <a:rPr lang="ru-RU" sz="3600" b="1" dirty="0">
                                  <a:solidFill>
                                    <a:srgbClr val="0000FF"/>
                                  </a:solidFill>
                                </a:rPr>
                                <m:t> </m:t>
                              </m:r>
                            </m:sub>
                          </m:sSub>
                        </m:oMath>
                      </m:oMathPara>
                    </a14:m>
                    <a:endParaRPr lang="ru-RU" b="1" dirty="0">
                      <a:solidFill>
                        <a:srgbClr val="0000FF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39" name="Прямоугольник 138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104140" y="367175"/>
                    <a:ext cx="1006830" cy="646331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0" name="Прямоугольник 139"/>
                  <p:cNvSpPr/>
                  <p:nvPr/>
                </p:nvSpPr>
                <p:spPr>
                  <a:xfrm>
                    <a:off x="2484791" y="1544539"/>
                    <a:ext cx="733271" cy="553998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3600" b="1" i="1" dirty="0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</m:ctrlPr>
                            </m:sSubPr>
                            <m:e>
                              <m:r>
                                <a:rPr lang="en-US" sz="3600" b="1" i="1" dirty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+mj-ea"/>
                                  <a:cs typeface="+mj-cs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ru-RU" sz="3600" b="1" i="1" dirty="0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  <m:t>𝟐</m:t>
                              </m:r>
                            </m:sub>
                          </m:sSub>
                        </m:oMath>
                      </m:oMathPara>
                    </a14:m>
                    <a:endParaRPr lang="ru-RU" b="1" dirty="0">
                      <a:solidFill>
                        <a:srgbClr val="00B05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40" name="Прямоугольник 13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84791" y="1544539"/>
                    <a:ext cx="733271" cy="553998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34" name="Прямая со стрелкой 133"/>
            <p:cNvCxnSpPr/>
            <p:nvPr/>
          </p:nvCxnSpPr>
          <p:spPr>
            <a:xfrm>
              <a:off x="3349870" y="779597"/>
              <a:ext cx="257685" cy="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1" name="Группа 140"/>
          <p:cNvGrpSpPr/>
          <p:nvPr/>
        </p:nvGrpSpPr>
        <p:grpSpPr>
          <a:xfrm>
            <a:off x="6173403" y="2927707"/>
            <a:ext cx="1231107" cy="480264"/>
            <a:chOff x="1164981" y="2281699"/>
            <a:chExt cx="1231107" cy="480264"/>
          </a:xfrm>
        </p:grpSpPr>
        <p:cxnSp>
          <p:nvCxnSpPr>
            <p:cNvPr id="142" name="Прямая соединительная линия 141"/>
            <p:cNvCxnSpPr/>
            <p:nvPr/>
          </p:nvCxnSpPr>
          <p:spPr>
            <a:xfrm>
              <a:off x="1170093" y="2566250"/>
              <a:ext cx="1225995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Прямая соединительная линия 142"/>
            <p:cNvCxnSpPr/>
            <p:nvPr/>
          </p:nvCxnSpPr>
          <p:spPr>
            <a:xfrm flipH="1">
              <a:off x="1170093" y="2567762"/>
              <a:ext cx="137241" cy="846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 flipH="1">
              <a:off x="1164981" y="2577280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Прямая соединительная линия 144"/>
            <p:cNvCxnSpPr/>
            <p:nvPr/>
          </p:nvCxnSpPr>
          <p:spPr>
            <a:xfrm flipH="1">
              <a:off x="1302222" y="2577280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Прямая соединительная линия 145"/>
            <p:cNvCxnSpPr/>
            <p:nvPr/>
          </p:nvCxnSpPr>
          <p:spPr>
            <a:xfrm flipH="1">
              <a:off x="1439463" y="2573103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Прямая соединительная линия 146"/>
            <p:cNvCxnSpPr/>
            <p:nvPr/>
          </p:nvCxnSpPr>
          <p:spPr>
            <a:xfrm flipH="1">
              <a:off x="1573900" y="2573103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Прямая соединительная линия 147"/>
            <p:cNvCxnSpPr/>
            <p:nvPr/>
          </p:nvCxnSpPr>
          <p:spPr>
            <a:xfrm flipH="1">
              <a:off x="1709077" y="2567762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Прямая соединительная линия 148"/>
            <p:cNvCxnSpPr/>
            <p:nvPr/>
          </p:nvCxnSpPr>
          <p:spPr>
            <a:xfrm flipH="1">
              <a:off x="1847124" y="2577280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 flipH="1">
              <a:off x="1984365" y="2572517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 flipH="1">
              <a:off x="2121606" y="2572517"/>
              <a:ext cx="274482" cy="184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Прямая соединительная линия 151"/>
            <p:cNvCxnSpPr/>
            <p:nvPr/>
          </p:nvCxnSpPr>
          <p:spPr>
            <a:xfrm flipH="1">
              <a:off x="1573900" y="2299471"/>
              <a:ext cx="162959" cy="21908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Прямая соединительная линия 152"/>
            <p:cNvCxnSpPr>
              <a:stCxn id="157" idx="5"/>
              <a:endCxn id="155" idx="5"/>
            </p:cNvCxnSpPr>
            <p:nvPr/>
          </p:nvCxnSpPr>
          <p:spPr>
            <a:xfrm>
              <a:off x="1873435" y="2281699"/>
              <a:ext cx="241442" cy="36143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Овал 153"/>
            <p:cNvSpPr/>
            <p:nvPr/>
          </p:nvSpPr>
          <p:spPr>
            <a:xfrm>
              <a:off x="1434286" y="2473623"/>
              <a:ext cx="196818" cy="181860"/>
            </a:xfrm>
            <a:prstGeom prst="ellipse">
              <a:avLst/>
            </a:prstGeom>
            <a:ln w="38100"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003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5" name="Овал 154"/>
            <p:cNvSpPr/>
            <p:nvPr/>
          </p:nvSpPr>
          <p:spPr>
            <a:xfrm>
              <a:off x="1946882" y="2487904"/>
              <a:ext cx="196818" cy="181860"/>
            </a:xfrm>
            <a:prstGeom prst="ellipse">
              <a:avLst/>
            </a:prstGeom>
            <a:ln w="38100"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003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56" name="Прямая соединительная линия 155"/>
            <p:cNvCxnSpPr/>
            <p:nvPr/>
          </p:nvCxnSpPr>
          <p:spPr>
            <a:xfrm flipH="1">
              <a:off x="2258847" y="2677266"/>
              <a:ext cx="137241" cy="846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7" name="Овал 156"/>
          <p:cNvSpPr/>
          <p:nvPr/>
        </p:nvSpPr>
        <p:spPr>
          <a:xfrm>
            <a:off x="6722507" y="2772480"/>
            <a:ext cx="186690" cy="18186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6390749" y="2240492"/>
                <a:ext cx="457831" cy="55399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dirty="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𝑩</m:t>
                      </m:r>
                    </m:oMath>
                  </m:oMathPara>
                </a14:m>
                <a:endParaRPr lang="ru-RU" b="1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0749" y="2240492"/>
                <a:ext cx="457831" cy="55399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210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ХЛЫСТ_ПОВТО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53" presetClass="entr" presetSubtype="16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500000">
                                      <p:cBhvr>
                                        <p:cTn id="31" dur="5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6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ХЛЫСТ_ПОВТО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53" presetClass="entr" presetSubtype="16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ХЛЫСТ_ПОВТО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26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750" tmFilter="0, 0; .2, .5; .8, .5; 1, 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375" autoRev="1" fill="hold"/>
                                        <p:tgtEl>
                                          <p:spTgt spid="1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4096" grpId="0" animBg="1"/>
      <p:bldP spid="66" grpId="0"/>
      <p:bldP spid="93" grpId="0" animBg="1"/>
      <p:bldP spid="94" grpId="0"/>
      <p:bldP spid="4098" grpId="0" animBg="1"/>
      <p:bldP spid="96" grpId="0" animBg="1"/>
      <p:bldP spid="157" grpId="0" animBg="1"/>
      <p:bldP spid="15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145"/>
          <p:cNvSpPr/>
          <p:nvPr/>
        </p:nvSpPr>
        <p:spPr>
          <a:xfrm>
            <a:off x="2113678" y="362402"/>
            <a:ext cx="5136502" cy="3035575"/>
          </a:xfrm>
          <a:custGeom>
            <a:avLst/>
            <a:gdLst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485006 w 4477516"/>
              <a:gd name="connsiteY0" fmla="*/ 0 h 4334240"/>
              <a:gd name="connsiteX1" fmla="*/ 4477516 w 4477516"/>
              <a:gd name="connsiteY1" fmla="*/ 0 h 4334240"/>
              <a:gd name="connsiteX2" fmla="*/ 4477516 w 4477516"/>
              <a:gd name="connsiteY2" fmla="*/ 3992510 h 4334240"/>
              <a:gd name="connsiteX3" fmla="*/ 513581 w 4477516"/>
              <a:gd name="connsiteY3" fmla="*/ 3592460 h 4334240"/>
              <a:gd name="connsiteX4" fmla="*/ 485006 w 4477516"/>
              <a:gd name="connsiteY4" fmla="*/ 0 h 4334240"/>
              <a:gd name="connsiteX0" fmla="*/ 485006 w 4477516"/>
              <a:gd name="connsiteY0" fmla="*/ 0 h 3992510"/>
              <a:gd name="connsiteX1" fmla="*/ 4477516 w 4477516"/>
              <a:gd name="connsiteY1" fmla="*/ 0 h 3992510"/>
              <a:gd name="connsiteX2" fmla="*/ 4477516 w 4477516"/>
              <a:gd name="connsiteY2" fmla="*/ 3992510 h 3992510"/>
              <a:gd name="connsiteX3" fmla="*/ 513581 w 4477516"/>
              <a:gd name="connsiteY3" fmla="*/ 3592460 h 3992510"/>
              <a:gd name="connsiteX4" fmla="*/ 485006 w 4477516"/>
              <a:gd name="connsiteY4" fmla="*/ 0 h 3992510"/>
              <a:gd name="connsiteX0" fmla="*/ 535153 w 5327763"/>
              <a:gd name="connsiteY0" fmla="*/ 0 h 4230635"/>
              <a:gd name="connsiteX1" fmla="*/ 4527663 w 5327763"/>
              <a:gd name="connsiteY1" fmla="*/ 0 h 4230635"/>
              <a:gd name="connsiteX2" fmla="*/ 5327763 w 5327763"/>
              <a:gd name="connsiteY2" fmla="*/ 4230635 h 4230635"/>
              <a:gd name="connsiteX3" fmla="*/ 563728 w 5327763"/>
              <a:gd name="connsiteY3" fmla="*/ 3592460 h 4230635"/>
              <a:gd name="connsiteX4" fmla="*/ 535153 w 5327763"/>
              <a:gd name="connsiteY4" fmla="*/ 0 h 4230635"/>
              <a:gd name="connsiteX0" fmla="*/ 535153 w 5597787"/>
              <a:gd name="connsiteY0" fmla="*/ 0 h 4490138"/>
              <a:gd name="connsiteX1" fmla="*/ 4527663 w 5597787"/>
              <a:gd name="connsiteY1" fmla="*/ 0 h 4490138"/>
              <a:gd name="connsiteX2" fmla="*/ 5327763 w 5597787"/>
              <a:gd name="connsiteY2" fmla="*/ 4230635 h 4490138"/>
              <a:gd name="connsiteX3" fmla="*/ 563728 w 5597787"/>
              <a:gd name="connsiteY3" fmla="*/ 3592460 h 4490138"/>
              <a:gd name="connsiteX4" fmla="*/ 535153 w 5597787"/>
              <a:gd name="connsiteY4" fmla="*/ 0 h 4490138"/>
              <a:gd name="connsiteX0" fmla="*/ 500864 w 5178312"/>
              <a:gd name="connsiteY0" fmla="*/ 0 h 4215811"/>
              <a:gd name="connsiteX1" fmla="*/ 4493374 w 5178312"/>
              <a:gd name="connsiteY1" fmla="*/ 0 h 4215811"/>
              <a:gd name="connsiteX2" fmla="*/ 4750549 w 5178312"/>
              <a:gd name="connsiteY2" fmla="*/ 3868685 h 4215811"/>
              <a:gd name="connsiteX3" fmla="*/ 529439 w 5178312"/>
              <a:gd name="connsiteY3" fmla="*/ 3592460 h 4215811"/>
              <a:gd name="connsiteX4" fmla="*/ 500864 w 5178312"/>
              <a:gd name="connsiteY4" fmla="*/ 0 h 4215811"/>
              <a:gd name="connsiteX0" fmla="*/ 500864 w 5231633"/>
              <a:gd name="connsiteY0" fmla="*/ 0 h 4215811"/>
              <a:gd name="connsiteX1" fmla="*/ 4493374 w 5231633"/>
              <a:gd name="connsiteY1" fmla="*/ 0 h 4215811"/>
              <a:gd name="connsiteX2" fmla="*/ 4750549 w 5231633"/>
              <a:gd name="connsiteY2" fmla="*/ 3868685 h 4215811"/>
              <a:gd name="connsiteX3" fmla="*/ 529439 w 5231633"/>
              <a:gd name="connsiteY3" fmla="*/ 3592460 h 4215811"/>
              <a:gd name="connsiteX4" fmla="*/ 500864 w 5231633"/>
              <a:gd name="connsiteY4" fmla="*/ 0 h 4215811"/>
              <a:gd name="connsiteX0" fmla="*/ 500864 w 5010991"/>
              <a:gd name="connsiteY0" fmla="*/ 0 h 4215811"/>
              <a:gd name="connsiteX1" fmla="*/ 4493374 w 5010991"/>
              <a:gd name="connsiteY1" fmla="*/ 0 h 4215811"/>
              <a:gd name="connsiteX2" fmla="*/ 4750549 w 5010991"/>
              <a:gd name="connsiteY2" fmla="*/ 3868685 h 4215811"/>
              <a:gd name="connsiteX3" fmla="*/ 529439 w 5010991"/>
              <a:gd name="connsiteY3" fmla="*/ 3592460 h 4215811"/>
              <a:gd name="connsiteX4" fmla="*/ 500864 w 5010991"/>
              <a:gd name="connsiteY4" fmla="*/ 0 h 4215811"/>
              <a:gd name="connsiteX0" fmla="*/ 500864 w 5369903"/>
              <a:gd name="connsiteY0" fmla="*/ 0 h 4215811"/>
              <a:gd name="connsiteX1" fmla="*/ 4493374 w 5369903"/>
              <a:gd name="connsiteY1" fmla="*/ 0 h 4215811"/>
              <a:gd name="connsiteX2" fmla="*/ 4750549 w 5369903"/>
              <a:gd name="connsiteY2" fmla="*/ 3868685 h 4215811"/>
              <a:gd name="connsiteX3" fmla="*/ 529439 w 5369903"/>
              <a:gd name="connsiteY3" fmla="*/ 3592460 h 4215811"/>
              <a:gd name="connsiteX4" fmla="*/ 500864 w 5369903"/>
              <a:gd name="connsiteY4" fmla="*/ 0 h 4215811"/>
              <a:gd name="connsiteX0" fmla="*/ 500864 w 5275578"/>
              <a:gd name="connsiteY0" fmla="*/ 0 h 4202129"/>
              <a:gd name="connsiteX1" fmla="*/ 4325734 w 5275578"/>
              <a:gd name="connsiteY1" fmla="*/ 190500 h 4202129"/>
              <a:gd name="connsiteX2" fmla="*/ 4750549 w 5275578"/>
              <a:gd name="connsiteY2" fmla="*/ 3868685 h 4202129"/>
              <a:gd name="connsiteX3" fmla="*/ 529439 w 5275578"/>
              <a:gd name="connsiteY3" fmla="*/ 3592460 h 4202129"/>
              <a:gd name="connsiteX4" fmla="*/ 500864 w 5275578"/>
              <a:gd name="connsiteY4" fmla="*/ 0 h 4202129"/>
              <a:gd name="connsiteX0" fmla="*/ 747046 w 5521760"/>
              <a:gd name="connsiteY0" fmla="*/ 989 h 4203118"/>
              <a:gd name="connsiteX1" fmla="*/ 4571916 w 5521760"/>
              <a:gd name="connsiteY1" fmla="*/ 191489 h 4203118"/>
              <a:gd name="connsiteX2" fmla="*/ 4996731 w 5521760"/>
              <a:gd name="connsiteY2" fmla="*/ 3869674 h 4203118"/>
              <a:gd name="connsiteX3" fmla="*/ 775621 w 5521760"/>
              <a:gd name="connsiteY3" fmla="*/ 3593449 h 4203118"/>
              <a:gd name="connsiteX4" fmla="*/ 747046 w 5521760"/>
              <a:gd name="connsiteY4" fmla="*/ 989 h 4203118"/>
              <a:gd name="connsiteX0" fmla="*/ 749630 w 5322023"/>
              <a:gd name="connsiteY0" fmla="*/ 195080 h 4309330"/>
              <a:gd name="connsiteX1" fmla="*/ 4566880 w 5322023"/>
              <a:gd name="connsiteY1" fmla="*/ 301760 h 4309330"/>
              <a:gd name="connsiteX2" fmla="*/ 4991695 w 5322023"/>
              <a:gd name="connsiteY2" fmla="*/ 3979945 h 4309330"/>
              <a:gd name="connsiteX3" fmla="*/ 770585 w 5322023"/>
              <a:gd name="connsiteY3" fmla="*/ 3703720 h 4309330"/>
              <a:gd name="connsiteX4" fmla="*/ 749630 w 5322023"/>
              <a:gd name="connsiteY4" fmla="*/ 195080 h 4309330"/>
              <a:gd name="connsiteX0" fmla="*/ 740511 w 5188500"/>
              <a:gd name="connsiteY0" fmla="*/ 122922 h 3797872"/>
              <a:gd name="connsiteX1" fmla="*/ 4557761 w 5188500"/>
              <a:gd name="connsiteY1" fmla="*/ 229602 h 3797872"/>
              <a:gd name="connsiteX2" fmla="*/ 4807316 w 5188500"/>
              <a:gd name="connsiteY2" fmla="*/ 2924807 h 3797872"/>
              <a:gd name="connsiteX3" fmla="*/ 761466 w 5188500"/>
              <a:gd name="connsiteY3" fmla="*/ 3631562 h 3797872"/>
              <a:gd name="connsiteX4" fmla="*/ 740511 w 5188500"/>
              <a:gd name="connsiteY4" fmla="*/ 122922 h 3797872"/>
              <a:gd name="connsiteX0" fmla="*/ 338397 w 4765887"/>
              <a:gd name="connsiteY0" fmla="*/ 324468 h 3776543"/>
              <a:gd name="connsiteX1" fmla="*/ 4155647 w 4765887"/>
              <a:gd name="connsiteY1" fmla="*/ 431148 h 3776543"/>
              <a:gd name="connsiteX2" fmla="*/ 4405202 w 4765887"/>
              <a:gd name="connsiteY2" fmla="*/ 3126353 h 3776543"/>
              <a:gd name="connsiteX3" fmla="*/ 648912 w 4765887"/>
              <a:gd name="connsiteY3" fmla="*/ 3566408 h 3776543"/>
              <a:gd name="connsiteX4" fmla="*/ 338397 w 4765887"/>
              <a:gd name="connsiteY4" fmla="*/ 324468 h 3776543"/>
              <a:gd name="connsiteX0" fmla="*/ 338397 w 4665546"/>
              <a:gd name="connsiteY0" fmla="*/ 324468 h 3915364"/>
              <a:gd name="connsiteX1" fmla="*/ 4155647 w 4665546"/>
              <a:gd name="connsiteY1" fmla="*/ 431148 h 3915364"/>
              <a:gd name="connsiteX2" fmla="*/ 4405202 w 4665546"/>
              <a:gd name="connsiteY2" fmla="*/ 3126353 h 3915364"/>
              <a:gd name="connsiteX3" fmla="*/ 2100505 w 4665546"/>
              <a:gd name="connsiteY3" fmla="*/ 3775960 h 3915364"/>
              <a:gd name="connsiteX4" fmla="*/ 648912 w 4665546"/>
              <a:gd name="connsiteY4" fmla="*/ 3566408 h 3915364"/>
              <a:gd name="connsiteX5" fmla="*/ 338397 w 4665546"/>
              <a:gd name="connsiteY5" fmla="*/ 324468 h 3915364"/>
              <a:gd name="connsiteX0" fmla="*/ 283533 w 4542947"/>
              <a:gd name="connsiteY0" fmla="*/ 324468 h 3806349"/>
              <a:gd name="connsiteX1" fmla="*/ 4100783 w 4542947"/>
              <a:gd name="connsiteY1" fmla="*/ 431148 h 3806349"/>
              <a:gd name="connsiteX2" fmla="*/ 4350338 w 4542947"/>
              <a:gd name="connsiteY2" fmla="*/ 3126353 h 3806349"/>
              <a:gd name="connsiteX3" fmla="*/ 3089581 w 4542947"/>
              <a:gd name="connsiteY3" fmla="*/ 3516880 h 3806349"/>
              <a:gd name="connsiteX4" fmla="*/ 594048 w 4542947"/>
              <a:gd name="connsiteY4" fmla="*/ 3566408 h 3806349"/>
              <a:gd name="connsiteX5" fmla="*/ 283533 w 4542947"/>
              <a:gd name="connsiteY5" fmla="*/ 324468 h 3806349"/>
              <a:gd name="connsiteX0" fmla="*/ 281155 w 4544368"/>
              <a:gd name="connsiteY0" fmla="*/ 324468 h 4297358"/>
              <a:gd name="connsiteX1" fmla="*/ 4098405 w 4544368"/>
              <a:gd name="connsiteY1" fmla="*/ 431148 h 4297358"/>
              <a:gd name="connsiteX2" fmla="*/ 4347960 w 4544368"/>
              <a:gd name="connsiteY2" fmla="*/ 3126353 h 4297358"/>
              <a:gd name="connsiteX3" fmla="*/ 3026243 w 4544368"/>
              <a:gd name="connsiteY3" fmla="*/ 4278880 h 4297358"/>
              <a:gd name="connsiteX4" fmla="*/ 591670 w 4544368"/>
              <a:gd name="connsiteY4" fmla="*/ 3566408 h 4297358"/>
              <a:gd name="connsiteX5" fmla="*/ 281155 w 4544368"/>
              <a:gd name="connsiteY5" fmla="*/ 324468 h 4297358"/>
              <a:gd name="connsiteX0" fmla="*/ 392704 w 4655917"/>
              <a:gd name="connsiteY0" fmla="*/ 324468 h 4293306"/>
              <a:gd name="connsiteX1" fmla="*/ 4209954 w 4655917"/>
              <a:gd name="connsiteY1" fmla="*/ 431148 h 4293306"/>
              <a:gd name="connsiteX2" fmla="*/ 4459509 w 4655917"/>
              <a:gd name="connsiteY2" fmla="*/ 3126353 h 4293306"/>
              <a:gd name="connsiteX3" fmla="*/ 3137792 w 4655917"/>
              <a:gd name="connsiteY3" fmla="*/ 4278880 h 4293306"/>
              <a:gd name="connsiteX4" fmla="*/ 703219 w 4655917"/>
              <a:gd name="connsiteY4" fmla="*/ 3566408 h 4293306"/>
              <a:gd name="connsiteX5" fmla="*/ 158372 w 4655917"/>
              <a:gd name="connsiteY5" fmla="*/ 773679 h 4293306"/>
              <a:gd name="connsiteX6" fmla="*/ 392704 w 4655917"/>
              <a:gd name="connsiteY6" fmla="*/ 324468 h 4293306"/>
              <a:gd name="connsiteX0" fmla="*/ 501967 w 4765180"/>
              <a:gd name="connsiteY0" fmla="*/ 246770 h 4208755"/>
              <a:gd name="connsiteX1" fmla="*/ 4319217 w 4765180"/>
              <a:gd name="connsiteY1" fmla="*/ 353450 h 4208755"/>
              <a:gd name="connsiteX2" fmla="*/ 4568772 w 4765180"/>
              <a:gd name="connsiteY2" fmla="*/ 3048655 h 4208755"/>
              <a:gd name="connsiteX3" fmla="*/ 3247055 w 4765180"/>
              <a:gd name="connsiteY3" fmla="*/ 4201182 h 4208755"/>
              <a:gd name="connsiteX4" fmla="*/ 812482 w 4765180"/>
              <a:gd name="connsiteY4" fmla="*/ 3488710 h 4208755"/>
              <a:gd name="connsiteX5" fmla="*/ 77135 w 4765180"/>
              <a:gd name="connsiteY5" fmla="*/ 2341901 h 4208755"/>
              <a:gd name="connsiteX6" fmla="*/ 501967 w 4765180"/>
              <a:gd name="connsiteY6" fmla="*/ 246770 h 4208755"/>
              <a:gd name="connsiteX0" fmla="*/ 501967 w 4621847"/>
              <a:gd name="connsiteY0" fmla="*/ 182143 h 4144128"/>
              <a:gd name="connsiteX1" fmla="*/ 3925236 w 4621847"/>
              <a:gd name="connsiteY1" fmla="*/ 120815 h 4144128"/>
              <a:gd name="connsiteX2" fmla="*/ 4319217 w 4621847"/>
              <a:gd name="connsiteY2" fmla="*/ 288823 h 4144128"/>
              <a:gd name="connsiteX3" fmla="*/ 4568772 w 4621847"/>
              <a:gd name="connsiteY3" fmla="*/ 2984028 h 4144128"/>
              <a:gd name="connsiteX4" fmla="*/ 3247055 w 4621847"/>
              <a:gd name="connsiteY4" fmla="*/ 4136555 h 4144128"/>
              <a:gd name="connsiteX5" fmla="*/ 812482 w 4621847"/>
              <a:gd name="connsiteY5" fmla="*/ 3424083 h 4144128"/>
              <a:gd name="connsiteX6" fmla="*/ 77135 w 4621847"/>
              <a:gd name="connsiteY6" fmla="*/ 2277274 h 4144128"/>
              <a:gd name="connsiteX7" fmla="*/ 501967 w 4621847"/>
              <a:gd name="connsiteY7" fmla="*/ 182143 h 4144128"/>
              <a:gd name="connsiteX0" fmla="*/ 434206 w 4616354"/>
              <a:gd name="connsiteY0" fmla="*/ 95785 h 4057770"/>
              <a:gd name="connsiteX1" fmla="*/ 1876275 w 4616354"/>
              <a:gd name="connsiteY1" fmla="*/ 339257 h 4057770"/>
              <a:gd name="connsiteX2" fmla="*/ 4251456 w 4616354"/>
              <a:gd name="connsiteY2" fmla="*/ 202465 h 4057770"/>
              <a:gd name="connsiteX3" fmla="*/ 4501011 w 4616354"/>
              <a:gd name="connsiteY3" fmla="*/ 2897670 h 4057770"/>
              <a:gd name="connsiteX4" fmla="*/ 3179294 w 4616354"/>
              <a:gd name="connsiteY4" fmla="*/ 4050197 h 4057770"/>
              <a:gd name="connsiteX5" fmla="*/ 744721 w 4616354"/>
              <a:gd name="connsiteY5" fmla="*/ 3337725 h 4057770"/>
              <a:gd name="connsiteX6" fmla="*/ 9374 w 4616354"/>
              <a:gd name="connsiteY6" fmla="*/ 2190916 h 4057770"/>
              <a:gd name="connsiteX7" fmla="*/ 434206 w 4616354"/>
              <a:gd name="connsiteY7" fmla="*/ 95785 h 4057770"/>
              <a:gd name="connsiteX0" fmla="*/ 295590 w 4630138"/>
              <a:gd name="connsiteY0" fmla="*/ 598647 h 4011992"/>
              <a:gd name="connsiteX1" fmla="*/ 1890059 w 4630138"/>
              <a:gd name="connsiteY1" fmla="*/ 293479 h 4011992"/>
              <a:gd name="connsiteX2" fmla="*/ 4265240 w 4630138"/>
              <a:gd name="connsiteY2" fmla="*/ 156687 h 4011992"/>
              <a:gd name="connsiteX3" fmla="*/ 4514795 w 4630138"/>
              <a:gd name="connsiteY3" fmla="*/ 2851892 h 4011992"/>
              <a:gd name="connsiteX4" fmla="*/ 3193078 w 4630138"/>
              <a:gd name="connsiteY4" fmla="*/ 4004419 h 4011992"/>
              <a:gd name="connsiteX5" fmla="*/ 758505 w 4630138"/>
              <a:gd name="connsiteY5" fmla="*/ 3291947 h 4011992"/>
              <a:gd name="connsiteX6" fmla="*/ 23158 w 4630138"/>
              <a:gd name="connsiteY6" fmla="*/ 2145138 h 4011992"/>
              <a:gd name="connsiteX7" fmla="*/ 295590 w 4630138"/>
              <a:gd name="connsiteY7" fmla="*/ 598647 h 4011992"/>
              <a:gd name="connsiteX0" fmla="*/ 295590 w 4631788"/>
              <a:gd name="connsiteY0" fmla="*/ 598647 h 3592120"/>
              <a:gd name="connsiteX1" fmla="*/ 1890059 w 4631788"/>
              <a:gd name="connsiteY1" fmla="*/ 293479 h 3592120"/>
              <a:gd name="connsiteX2" fmla="*/ 4265240 w 4631788"/>
              <a:gd name="connsiteY2" fmla="*/ 156687 h 3592120"/>
              <a:gd name="connsiteX3" fmla="*/ 4514795 w 4631788"/>
              <a:gd name="connsiteY3" fmla="*/ 2851892 h 3592120"/>
              <a:gd name="connsiteX4" fmla="*/ 3170218 w 4631788"/>
              <a:gd name="connsiteY4" fmla="*/ 3570079 h 3592120"/>
              <a:gd name="connsiteX5" fmla="*/ 758505 w 4631788"/>
              <a:gd name="connsiteY5" fmla="*/ 3291947 h 3592120"/>
              <a:gd name="connsiteX6" fmla="*/ 23158 w 4631788"/>
              <a:gd name="connsiteY6" fmla="*/ 2145138 h 3592120"/>
              <a:gd name="connsiteX7" fmla="*/ 295590 w 4631788"/>
              <a:gd name="connsiteY7" fmla="*/ 598647 h 359212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758505 w 4631788"/>
              <a:gd name="connsiteY6" fmla="*/ 329194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590865 w 4631788"/>
              <a:gd name="connsiteY6" fmla="*/ 274330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755319"/>
              <a:gd name="connsiteX1" fmla="*/ 1890059 w 4631788"/>
              <a:gd name="connsiteY1" fmla="*/ 293479 h 3755319"/>
              <a:gd name="connsiteX2" fmla="*/ 4265240 w 4631788"/>
              <a:gd name="connsiteY2" fmla="*/ 156687 h 3755319"/>
              <a:gd name="connsiteX3" fmla="*/ 4514795 w 4631788"/>
              <a:gd name="connsiteY3" fmla="*/ 2851892 h 3755319"/>
              <a:gd name="connsiteX4" fmla="*/ 3170218 w 4631788"/>
              <a:gd name="connsiteY4" fmla="*/ 3570079 h 3755319"/>
              <a:gd name="connsiteX5" fmla="*/ 1821479 w 4631788"/>
              <a:gd name="connsiteY5" fmla="*/ 3745338 h 3755319"/>
              <a:gd name="connsiteX6" fmla="*/ 590865 w 4631788"/>
              <a:gd name="connsiteY6" fmla="*/ 2743307 h 3755319"/>
              <a:gd name="connsiteX7" fmla="*/ 23158 w 4631788"/>
              <a:gd name="connsiteY7" fmla="*/ 2145138 h 3755319"/>
              <a:gd name="connsiteX8" fmla="*/ 295590 w 4631788"/>
              <a:gd name="connsiteY8" fmla="*/ 598647 h 3755319"/>
              <a:gd name="connsiteX0" fmla="*/ 304431 w 4640629"/>
              <a:gd name="connsiteY0" fmla="*/ 598647 h 3755319"/>
              <a:gd name="connsiteX1" fmla="*/ 1898900 w 4640629"/>
              <a:gd name="connsiteY1" fmla="*/ 293479 h 3755319"/>
              <a:gd name="connsiteX2" fmla="*/ 4274081 w 4640629"/>
              <a:gd name="connsiteY2" fmla="*/ 156687 h 3755319"/>
              <a:gd name="connsiteX3" fmla="*/ 4523636 w 4640629"/>
              <a:gd name="connsiteY3" fmla="*/ 2851892 h 3755319"/>
              <a:gd name="connsiteX4" fmla="*/ 3179059 w 4640629"/>
              <a:gd name="connsiteY4" fmla="*/ 3570079 h 3755319"/>
              <a:gd name="connsiteX5" fmla="*/ 1830320 w 4640629"/>
              <a:gd name="connsiteY5" fmla="*/ 3745338 h 3755319"/>
              <a:gd name="connsiteX6" fmla="*/ 599706 w 4640629"/>
              <a:gd name="connsiteY6" fmla="*/ 2743307 h 3755319"/>
              <a:gd name="connsiteX7" fmla="*/ 31999 w 4640629"/>
              <a:gd name="connsiteY7" fmla="*/ 2145138 h 3755319"/>
              <a:gd name="connsiteX8" fmla="*/ 131060 w 4640629"/>
              <a:gd name="connsiteY8" fmla="*/ 1459338 h 3755319"/>
              <a:gd name="connsiteX9" fmla="*/ 304431 w 4640629"/>
              <a:gd name="connsiteY9" fmla="*/ 598647 h 3755319"/>
              <a:gd name="connsiteX0" fmla="*/ 223866 w 4560064"/>
              <a:gd name="connsiteY0" fmla="*/ 598647 h 3755319"/>
              <a:gd name="connsiteX1" fmla="*/ 1818335 w 4560064"/>
              <a:gd name="connsiteY1" fmla="*/ 293479 h 3755319"/>
              <a:gd name="connsiteX2" fmla="*/ 4193516 w 4560064"/>
              <a:gd name="connsiteY2" fmla="*/ 156687 h 3755319"/>
              <a:gd name="connsiteX3" fmla="*/ 4443071 w 4560064"/>
              <a:gd name="connsiteY3" fmla="*/ 2851892 h 3755319"/>
              <a:gd name="connsiteX4" fmla="*/ 3098494 w 4560064"/>
              <a:gd name="connsiteY4" fmla="*/ 3570079 h 3755319"/>
              <a:gd name="connsiteX5" fmla="*/ 1749755 w 4560064"/>
              <a:gd name="connsiteY5" fmla="*/ 3745338 h 3755319"/>
              <a:gd name="connsiteX6" fmla="*/ 519141 w 4560064"/>
              <a:gd name="connsiteY6" fmla="*/ 2743307 h 3755319"/>
              <a:gd name="connsiteX7" fmla="*/ 58114 w 4560064"/>
              <a:gd name="connsiteY7" fmla="*/ 2320398 h 3755319"/>
              <a:gd name="connsiteX8" fmla="*/ 50495 w 4560064"/>
              <a:gd name="connsiteY8" fmla="*/ 1459338 h 3755319"/>
              <a:gd name="connsiteX9" fmla="*/ 223866 w 4560064"/>
              <a:gd name="connsiteY9" fmla="*/ 598647 h 3755319"/>
              <a:gd name="connsiteX0" fmla="*/ 223866 w 4600782"/>
              <a:gd name="connsiteY0" fmla="*/ 505110 h 3661782"/>
              <a:gd name="connsiteX1" fmla="*/ 1818335 w 4600782"/>
              <a:gd name="connsiteY1" fmla="*/ 199942 h 3661782"/>
              <a:gd name="connsiteX2" fmla="*/ 4193516 w 4600782"/>
              <a:gd name="connsiteY2" fmla="*/ 63150 h 3661782"/>
              <a:gd name="connsiteX3" fmla="*/ 4546295 w 4600782"/>
              <a:gd name="connsiteY3" fmla="*/ 1426761 h 3661782"/>
              <a:gd name="connsiteX4" fmla="*/ 4443071 w 4600782"/>
              <a:gd name="connsiteY4" fmla="*/ 2758355 h 3661782"/>
              <a:gd name="connsiteX5" fmla="*/ 3098494 w 4600782"/>
              <a:gd name="connsiteY5" fmla="*/ 3476542 h 3661782"/>
              <a:gd name="connsiteX6" fmla="*/ 1749755 w 4600782"/>
              <a:gd name="connsiteY6" fmla="*/ 3651801 h 3661782"/>
              <a:gd name="connsiteX7" fmla="*/ 519141 w 4600782"/>
              <a:gd name="connsiteY7" fmla="*/ 2649770 h 3661782"/>
              <a:gd name="connsiteX8" fmla="*/ 58114 w 4600782"/>
              <a:gd name="connsiteY8" fmla="*/ 2226861 h 3661782"/>
              <a:gd name="connsiteX9" fmla="*/ 50495 w 4600782"/>
              <a:gd name="connsiteY9" fmla="*/ 1365801 h 3661782"/>
              <a:gd name="connsiteX10" fmla="*/ 223866 w 4600782"/>
              <a:gd name="connsiteY10" fmla="*/ 505110 h 3661782"/>
              <a:gd name="connsiteX0" fmla="*/ 223866 w 4506725"/>
              <a:gd name="connsiteY0" fmla="*/ 556350 h 3713022"/>
              <a:gd name="connsiteX1" fmla="*/ 1818335 w 4506725"/>
              <a:gd name="connsiteY1" fmla="*/ 251182 h 3713022"/>
              <a:gd name="connsiteX2" fmla="*/ 4193516 w 4506725"/>
              <a:gd name="connsiteY2" fmla="*/ 114390 h 3713022"/>
              <a:gd name="connsiteX3" fmla="*/ 4279595 w 4506725"/>
              <a:gd name="connsiteY3" fmla="*/ 2217141 h 3713022"/>
              <a:gd name="connsiteX4" fmla="*/ 4443071 w 4506725"/>
              <a:gd name="connsiteY4" fmla="*/ 2809595 h 3713022"/>
              <a:gd name="connsiteX5" fmla="*/ 3098494 w 4506725"/>
              <a:gd name="connsiteY5" fmla="*/ 3527782 h 3713022"/>
              <a:gd name="connsiteX6" fmla="*/ 1749755 w 4506725"/>
              <a:gd name="connsiteY6" fmla="*/ 3703041 h 3713022"/>
              <a:gd name="connsiteX7" fmla="*/ 519141 w 4506725"/>
              <a:gd name="connsiteY7" fmla="*/ 2701010 h 3713022"/>
              <a:gd name="connsiteX8" fmla="*/ 58114 w 4506725"/>
              <a:gd name="connsiteY8" fmla="*/ 2278101 h 3713022"/>
              <a:gd name="connsiteX9" fmla="*/ 50495 w 4506725"/>
              <a:gd name="connsiteY9" fmla="*/ 1417041 h 3713022"/>
              <a:gd name="connsiteX10" fmla="*/ 223866 w 4506725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519141 w 4390117"/>
              <a:gd name="connsiteY7" fmla="*/ 27010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465801 w 4390117"/>
              <a:gd name="connsiteY7" fmla="*/ 29677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25190"/>
              <a:gd name="connsiteY0" fmla="*/ 622961 h 3779633"/>
              <a:gd name="connsiteX1" fmla="*/ 1818335 w 4325190"/>
              <a:gd name="connsiteY1" fmla="*/ 317793 h 3779633"/>
              <a:gd name="connsiteX2" fmla="*/ 3159456 w 4325190"/>
              <a:gd name="connsiteY2" fmla="*/ 127291 h 3779633"/>
              <a:gd name="connsiteX3" fmla="*/ 4193516 w 4325190"/>
              <a:gd name="connsiteY3" fmla="*/ 181001 h 3779633"/>
              <a:gd name="connsiteX4" fmla="*/ 4279595 w 4325190"/>
              <a:gd name="connsiteY4" fmla="*/ 2283752 h 3779633"/>
              <a:gd name="connsiteX5" fmla="*/ 4191611 w 4325190"/>
              <a:gd name="connsiteY5" fmla="*/ 3196246 h 3779633"/>
              <a:gd name="connsiteX6" fmla="*/ 3098494 w 4325190"/>
              <a:gd name="connsiteY6" fmla="*/ 3594393 h 3779633"/>
              <a:gd name="connsiteX7" fmla="*/ 1749755 w 4325190"/>
              <a:gd name="connsiteY7" fmla="*/ 3769652 h 3779633"/>
              <a:gd name="connsiteX8" fmla="*/ 465801 w 4325190"/>
              <a:gd name="connsiteY8" fmla="*/ 3034321 h 3779633"/>
              <a:gd name="connsiteX9" fmla="*/ 58114 w 4325190"/>
              <a:gd name="connsiteY9" fmla="*/ 2344712 h 3779633"/>
              <a:gd name="connsiteX10" fmla="*/ 50495 w 4325190"/>
              <a:gd name="connsiteY10" fmla="*/ 1483652 h 3779633"/>
              <a:gd name="connsiteX11" fmla="*/ 223866 w 4325190"/>
              <a:gd name="connsiteY11" fmla="*/ 622961 h 3779633"/>
              <a:gd name="connsiteX0" fmla="*/ 223866 w 4325190"/>
              <a:gd name="connsiteY0" fmla="*/ 49745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223866 w 4325190"/>
              <a:gd name="connsiteY11" fmla="*/ 497451 h 3654123"/>
              <a:gd name="connsiteX0" fmla="*/ 818226 w 4325190"/>
              <a:gd name="connsiteY0" fmla="*/ 80987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818226 w 4325190"/>
              <a:gd name="connsiteY11" fmla="*/ 809871 h 3654123"/>
              <a:gd name="connsiteX0" fmla="*/ 818226 w 4282056"/>
              <a:gd name="connsiteY0" fmla="*/ 809871 h 3654123"/>
              <a:gd name="connsiteX1" fmla="*/ 1818335 w 4282056"/>
              <a:gd name="connsiteY1" fmla="*/ 192283 h 3654123"/>
              <a:gd name="connsiteX2" fmla="*/ 3159456 w 4282056"/>
              <a:gd name="connsiteY2" fmla="*/ 1781 h 3654123"/>
              <a:gd name="connsiteX3" fmla="*/ 4155416 w 4282056"/>
              <a:gd name="connsiteY3" fmla="*/ 535551 h 3654123"/>
              <a:gd name="connsiteX4" fmla="*/ 4279595 w 4282056"/>
              <a:gd name="connsiteY4" fmla="*/ 2158242 h 3654123"/>
              <a:gd name="connsiteX5" fmla="*/ 3627731 w 4282056"/>
              <a:gd name="connsiteY5" fmla="*/ 2727836 h 3654123"/>
              <a:gd name="connsiteX6" fmla="*/ 3098494 w 4282056"/>
              <a:gd name="connsiteY6" fmla="*/ 3468883 h 3654123"/>
              <a:gd name="connsiteX7" fmla="*/ 1749755 w 4282056"/>
              <a:gd name="connsiteY7" fmla="*/ 3644142 h 3654123"/>
              <a:gd name="connsiteX8" fmla="*/ 465801 w 4282056"/>
              <a:gd name="connsiteY8" fmla="*/ 2908811 h 3654123"/>
              <a:gd name="connsiteX9" fmla="*/ 58114 w 4282056"/>
              <a:gd name="connsiteY9" fmla="*/ 2219202 h 3654123"/>
              <a:gd name="connsiteX10" fmla="*/ 50495 w 4282056"/>
              <a:gd name="connsiteY10" fmla="*/ 1358142 h 3654123"/>
              <a:gd name="connsiteX11" fmla="*/ 818226 w 4282056"/>
              <a:gd name="connsiteY11" fmla="*/ 809871 h 3654123"/>
              <a:gd name="connsiteX0" fmla="*/ 818226 w 4282056"/>
              <a:gd name="connsiteY0" fmla="*/ 809871 h 3494058"/>
              <a:gd name="connsiteX1" fmla="*/ 1818335 w 4282056"/>
              <a:gd name="connsiteY1" fmla="*/ 192283 h 3494058"/>
              <a:gd name="connsiteX2" fmla="*/ 3159456 w 4282056"/>
              <a:gd name="connsiteY2" fmla="*/ 1781 h 3494058"/>
              <a:gd name="connsiteX3" fmla="*/ 4155416 w 4282056"/>
              <a:gd name="connsiteY3" fmla="*/ 535551 h 3494058"/>
              <a:gd name="connsiteX4" fmla="*/ 4279595 w 4282056"/>
              <a:gd name="connsiteY4" fmla="*/ 2158242 h 3494058"/>
              <a:gd name="connsiteX5" fmla="*/ 3627731 w 4282056"/>
              <a:gd name="connsiteY5" fmla="*/ 2727836 h 3494058"/>
              <a:gd name="connsiteX6" fmla="*/ 3098494 w 4282056"/>
              <a:gd name="connsiteY6" fmla="*/ 3468883 h 3494058"/>
              <a:gd name="connsiteX7" fmla="*/ 1589735 w 4282056"/>
              <a:gd name="connsiteY7" fmla="*/ 3308862 h 3494058"/>
              <a:gd name="connsiteX8" fmla="*/ 465801 w 4282056"/>
              <a:gd name="connsiteY8" fmla="*/ 2908811 h 3494058"/>
              <a:gd name="connsiteX9" fmla="*/ 58114 w 4282056"/>
              <a:gd name="connsiteY9" fmla="*/ 2219202 h 3494058"/>
              <a:gd name="connsiteX10" fmla="*/ 50495 w 4282056"/>
              <a:gd name="connsiteY10" fmla="*/ 1358142 h 3494058"/>
              <a:gd name="connsiteX11" fmla="*/ 818226 w 4282056"/>
              <a:gd name="connsiteY11" fmla="*/ 809871 h 3494058"/>
              <a:gd name="connsiteX0" fmla="*/ 818226 w 4294961"/>
              <a:gd name="connsiteY0" fmla="*/ 633583 h 3317770"/>
              <a:gd name="connsiteX1" fmla="*/ 1818335 w 4294961"/>
              <a:gd name="connsiteY1" fmla="*/ 15995 h 3317770"/>
              <a:gd name="connsiteX2" fmla="*/ 2801316 w 4294961"/>
              <a:gd name="connsiteY2" fmla="*/ 176013 h 3317770"/>
              <a:gd name="connsiteX3" fmla="*/ 4155416 w 4294961"/>
              <a:gd name="connsiteY3" fmla="*/ 359263 h 3317770"/>
              <a:gd name="connsiteX4" fmla="*/ 4279595 w 4294961"/>
              <a:gd name="connsiteY4" fmla="*/ 1981954 h 3317770"/>
              <a:gd name="connsiteX5" fmla="*/ 3627731 w 4294961"/>
              <a:gd name="connsiteY5" fmla="*/ 2551548 h 3317770"/>
              <a:gd name="connsiteX6" fmla="*/ 3098494 w 4294961"/>
              <a:gd name="connsiteY6" fmla="*/ 3292595 h 3317770"/>
              <a:gd name="connsiteX7" fmla="*/ 1589735 w 4294961"/>
              <a:gd name="connsiteY7" fmla="*/ 3132574 h 3317770"/>
              <a:gd name="connsiteX8" fmla="*/ 465801 w 4294961"/>
              <a:gd name="connsiteY8" fmla="*/ 2732523 h 3317770"/>
              <a:gd name="connsiteX9" fmla="*/ 58114 w 4294961"/>
              <a:gd name="connsiteY9" fmla="*/ 2042914 h 3317770"/>
              <a:gd name="connsiteX10" fmla="*/ 50495 w 4294961"/>
              <a:gd name="connsiteY10" fmla="*/ 1181854 h 3317770"/>
              <a:gd name="connsiteX11" fmla="*/ 818226 w 4294961"/>
              <a:gd name="connsiteY11" fmla="*/ 633583 h 3317770"/>
              <a:gd name="connsiteX0" fmla="*/ 818226 w 4335789"/>
              <a:gd name="connsiteY0" fmla="*/ 633583 h 3317770"/>
              <a:gd name="connsiteX1" fmla="*/ 1818335 w 4335789"/>
              <a:gd name="connsiteY1" fmla="*/ 15995 h 3317770"/>
              <a:gd name="connsiteX2" fmla="*/ 2801316 w 4335789"/>
              <a:gd name="connsiteY2" fmla="*/ 176013 h 3317770"/>
              <a:gd name="connsiteX3" fmla="*/ 4155416 w 4335789"/>
              <a:gd name="connsiteY3" fmla="*/ 359263 h 3317770"/>
              <a:gd name="connsiteX4" fmla="*/ 4287216 w 4335789"/>
              <a:gd name="connsiteY4" fmla="*/ 1296154 h 3317770"/>
              <a:gd name="connsiteX5" fmla="*/ 4279595 w 4335789"/>
              <a:gd name="connsiteY5" fmla="*/ 1981954 h 3317770"/>
              <a:gd name="connsiteX6" fmla="*/ 3627731 w 4335789"/>
              <a:gd name="connsiteY6" fmla="*/ 2551548 h 3317770"/>
              <a:gd name="connsiteX7" fmla="*/ 3098494 w 4335789"/>
              <a:gd name="connsiteY7" fmla="*/ 3292595 h 3317770"/>
              <a:gd name="connsiteX8" fmla="*/ 1589735 w 4335789"/>
              <a:gd name="connsiteY8" fmla="*/ 3132574 h 3317770"/>
              <a:gd name="connsiteX9" fmla="*/ 465801 w 4335789"/>
              <a:gd name="connsiteY9" fmla="*/ 2732523 h 3317770"/>
              <a:gd name="connsiteX10" fmla="*/ 58114 w 4335789"/>
              <a:gd name="connsiteY10" fmla="*/ 2042914 h 3317770"/>
              <a:gd name="connsiteX11" fmla="*/ 50495 w 4335789"/>
              <a:gd name="connsiteY11" fmla="*/ 1181854 h 3317770"/>
              <a:gd name="connsiteX12" fmla="*/ 818226 w 4335789"/>
              <a:gd name="connsiteY12" fmla="*/ 633583 h 3317770"/>
              <a:gd name="connsiteX0" fmla="*/ 818226 w 4314803"/>
              <a:gd name="connsiteY0" fmla="*/ 633583 h 3317770"/>
              <a:gd name="connsiteX1" fmla="*/ 1818335 w 4314803"/>
              <a:gd name="connsiteY1" fmla="*/ 15995 h 3317770"/>
              <a:gd name="connsiteX2" fmla="*/ 2801316 w 4314803"/>
              <a:gd name="connsiteY2" fmla="*/ 176013 h 3317770"/>
              <a:gd name="connsiteX3" fmla="*/ 4155416 w 4314803"/>
              <a:gd name="connsiteY3" fmla="*/ 359263 h 3317770"/>
              <a:gd name="connsiteX4" fmla="*/ 4188156 w 4314803"/>
              <a:gd name="connsiteY4" fmla="*/ 1197094 h 3317770"/>
              <a:gd name="connsiteX5" fmla="*/ 4279595 w 4314803"/>
              <a:gd name="connsiteY5" fmla="*/ 1981954 h 3317770"/>
              <a:gd name="connsiteX6" fmla="*/ 3627731 w 4314803"/>
              <a:gd name="connsiteY6" fmla="*/ 2551548 h 3317770"/>
              <a:gd name="connsiteX7" fmla="*/ 3098494 w 4314803"/>
              <a:gd name="connsiteY7" fmla="*/ 3292595 h 3317770"/>
              <a:gd name="connsiteX8" fmla="*/ 1589735 w 4314803"/>
              <a:gd name="connsiteY8" fmla="*/ 3132574 h 3317770"/>
              <a:gd name="connsiteX9" fmla="*/ 465801 w 4314803"/>
              <a:gd name="connsiteY9" fmla="*/ 2732523 h 3317770"/>
              <a:gd name="connsiteX10" fmla="*/ 58114 w 4314803"/>
              <a:gd name="connsiteY10" fmla="*/ 2042914 h 3317770"/>
              <a:gd name="connsiteX11" fmla="*/ 50495 w 4314803"/>
              <a:gd name="connsiteY11" fmla="*/ 1181854 h 3317770"/>
              <a:gd name="connsiteX12" fmla="*/ 818226 w 4314803"/>
              <a:gd name="connsiteY12" fmla="*/ 633583 h 3317770"/>
              <a:gd name="connsiteX0" fmla="*/ 818226 w 4344147"/>
              <a:gd name="connsiteY0" fmla="*/ 633583 h 3317770"/>
              <a:gd name="connsiteX1" fmla="*/ 1818335 w 4344147"/>
              <a:gd name="connsiteY1" fmla="*/ 15995 h 3317770"/>
              <a:gd name="connsiteX2" fmla="*/ 2801316 w 4344147"/>
              <a:gd name="connsiteY2" fmla="*/ 176013 h 3317770"/>
              <a:gd name="connsiteX3" fmla="*/ 4155416 w 4344147"/>
              <a:gd name="connsiteY3" fmla="*/ 359263 h 3317770"/>
              <a:gd name="connsiteX4" fmla="*/ 4306379 w 4344147"/>
              <a:gd name="connsiteY4" fmla="*/ 1203006 h 3317770"/>
              <a:gd name="connsiteX5" fmla="*/ 4279595 w 4344147"/>
              <a:gd name="connsiteY5" fmla="*/ 1981954 h 3317770"/>
              <a:gd name="connsiteX6" fmla="*/ 3627731 w 4344147"/>
              <a:gd name="connsiteY6" fmla="*/ 2551548 h 3317770"/>
              <a:gd name="connsiteX7" fmla="*/ 3098494 w 4344147"/>
              <a:gd name="connsiteY7" fmla="*/ 3292595 h 3317770"/>
              <a:gd name="connsiteX8" fmla="*/ 1589735 w 4344147"/>
              <a:gd name="connsiteY8" fmla="*/ 3132574 h 3317770"/>
              <a:gd name="connsiteX9" fmla="*/ 465801 w 4344147"/>
              <a:gd name="connsiteY9" fmla="*/ 2732523 h 3317770"/>
              <a:gd name="connsiteX10" fmla="*/ 58114 w 4344147"/>
              <a:gd name="connsiteY10" fmla="*/ 2042914 h 3317770"/>
              <a:gd name="connsiteX11" fmla="*/ 50495 w 4344147"/>
              <a:gd name="connsiteY11" fmla="*/ 1181854 h 3317770"/>
              <a:gd name="connsiteX12" fmla="*/ 818226 w 4344147"/>
              <a:gd name="connsiteY12" fmla="*/ 633583 h 3317770"/>
              <a:gd name="connsiteX0" fmla="*/ 818226 w 4558792"/>
              <a:gd name="connsiteY0" fmla="*/ 638308 h 3322495"/>
              <a:gd name="connsiteX1" fmla="*/ 1818335 w 4558792"/>
              <a:gd name="connsiteY1" fmla="*/ 20720 h 3322495"/>
              <a:gd name="connsiteX2" fmla="*/ 2801316 w 4558792"/>
              <a:gd name="connsiteY2" fmla="*/ 180738 h 3322495"/>
              <a:gd name="connsiteX3" fmla="*/ 4474618 w 4558792"/>
              <a:gd name="connsiteY3" fmla="*/ 352166 h 3322495"/>
              <a:gd name="connsiteX4" fmla="*/ 4306379 w 4558792"/>
              <a:gd name="connsiteY4" fmla="*/ 1207731 h 3322495"/>
              <a:gd name="connsiteX5" fmla="*/ 4279595 w 4558792"/>
              <a:gd name="connsiteY5" fmla="*/ 1986679 h 3322495"/>
              <a:gd name="connsiteX6" fmla="*/ 3627731 w 4558792"/>
              <a:gd name="connsiteY6" fmla="*/ 2556273 h 3322495"/>
              <a:gd name="connsiteX7" fmla="*/ 3098494 w 4558792"/>
              <a:gd name="connsiteY7" fmla="*/ 3297320 h 3322495"/>
              <a:gd name="connsiteX8" fmla="*/ 1589735 w 4558792"/>
              <a:gd name="connsiteY8" fmla="*/ 3137299 h 3322495"/>
              <a:gd name="connsiteX9" fmla="*/ 465801 w 4558792"/>
              <a:gd name="connsiteY9" fmla="*/ 2737248 h 3322495"/>
              <a:gd name="connsiteX10" fmla="*/ 58114 w 4558792"/>
              <a:gd name="connsiteY10" fmla="*/ 2047639 h 3322495"/>
              <a:gd name="connsiteX11" fmla="*/ 50495 w 4558792"/>
              <a:gd name="connsiteY11" fmla="*/ 1186579 h 3322495"/>
              <a:gd name="connsiteX12" fmla="*/ 818226 w 4558792"/>
              <a:gd name="connsiteY12" fmla="*/ 638308 h 3322495"/>
              <a:gd name="connsiteX0" fmla="*/ 818226 w 4352576"/>
              <a:gd name="connsiteY0" fmla="*/ 636760 h 3320947"/>
              <a:gd name="connsiteX1" fmla="*/ 1818335 w 4352576"/>
              <a:gd name="connsiteY1" fmla="*/ 19172 h 3320947"/>
              <a:gd name="connsiteX2" fmla="*/ 2801316 w 4352576"/>
              <a:gd name="connsiteY2" fmla="*/ 179190 h 3320947"/>
              <a:gd name="connsiteX3" fmla="*/ 4214527 w 4352576"/>
              <a:gd name="connsiteY3" fmla="*/ 220573 h 3320947"/>
              <a:gd name="connsiteX4" fmla="*/ 4306379 w 4352576"/>
              <a:gd name="connsiteY4" fmla="*/ 1206183 h 3320947"/>
              <a:gd name="connsiteX5" fmla="*/ 4279595 w 4352576"/>
              <a:gd name="connsiteY5" fmla="*/ 1985131 h 3320947"/>
              <a:gd name="connsiteX6" fmla="*/ 3627731 w 4352576"/>
              <a:gd name="connsiteY6" fmla="*/ 2554725 h 3320947"/>
              <a:gd name="connsiteX7" fmla="*/ 3098494 w 4352576"/>
              <a:gd name="connsiteY7" fmla="*/ 3295772 h 3320947"/>
              <a:gd name="connsiteX8" fmla="*/ 1589735 w 4352576"/>
              <a:gd name="connsiteY8" fmla="*/ 3135751 h 3320947"/>
              <a:gd name="connsiteX9" fmla="*/ 465801 w 4352576"/>
              <a:gd name="connsiteY9" fmla="*/ 2735700 h 3320947"/>
              <a:gd name="connsiteX10" fmla="*/ 58114 w 4352576"/>
              <a:gd name="connsiteY10" fmla="*/ 2046091 h 3320947"/>
              <a:gd name="connsiteX11" fmla="*/ 50495 w 4352576"/>
              <a:gd name="connsiteY11" fmla="*/ 1185031 h 3320947"/>
              <a:gd name="connsiteX12" fmla="*/ 818226 w 4352576"/>
              <a:gd name="connsiteY12" fmla="*/ 636760 h 3320947"/>
              <a:gd name="connsiteX0" fmla="*/ 818226 w 4421332"/>
              <a:gd name="connsiteY0" fmla="*/ 636760 h 3320947"/>
              <a:gd name="connsiteX1" fmla="*/ 1818335 w 4421332"/>
              <a:gd name="connsiteY1" fmla="*/ 19172 h 3320947"/>
              <a:gd name="connsiteX2" fmla="*/ 2801316 w 4421332"/>
              <a:gd name="connsiteY2" fmla="*/ 179190 h 3320947"/>
              <a:gd name="connsiteX3" fmla="*/ 4214527 w 4421332"/>
              <a:gd name="connsiteY3" fmla="*/ 220573 h 3320947"/>
              <a:gd name="connsiteX4" fmla="*/ 4418692 w 4421332"/>
              <a:gd name="connsiteY4" fmla="*/ 1277117 h 3320947"/>
              <a:gd name="connsiteX5" fmla="*/ 4279595 w 4421332"/>
              <a:gd name="connsiteY5" fmla="*/ 1985131 h 3320947"/>
              <a:gd name="connsiteX6" fmla="*/ 3627731 w 4421332"/>
              <a:gd name="connsiteY6" fmla="*/ 2554725 h 3320947"/>
              <a:gd name="connsiteX7" fmla="*/ 3098494 w 4421332"/>
              <a:gd name="connsiteY7" fmla="*/ 3295772 h 3320947"/>
              <a:gd name="connsiteX8" fmla="*/ 1589735 w 4421332"/>
              <a:gd name="connsiteY8" fmla="*/ 3135751 h 3320947"/>
              <a:gd name="connsiteX9" fmla="*/ 465801 w 4421332"/>
              <a:gd name="connsiteY9" fmla="*/ 2735700 h 3320947"/>
              <a:gd name="connsiteX10" fmla="*/ 58114 w 4421332"/>
              <a:gd name="connsiteY10" fmla="*/ 2046091 h 3320947"/>
              <a:gd name="connsiteX11" fmla="*/ 50495 w 4421332"/>
              <a:gd name="connsiteY11" fmla="*/ 1185031 h 3320947"/>
              <a:gd name="connsiteX12" fmla="*/ 818226 w 4421332"/>
              <a:gd name="connsiteY12" fmla="*/ 636760 h 3320947"/>
              <a:gd name="connsiteX0" fmla="*/ 818226 w 4420853"/>
              <a:gd name="connsiteY0" fmla="*/ 636760 h 3311605"/>
              <a:gd name="connsiteX1" fmla="*/ 1818335 w 4420853"/>
              <a:gd name="connsiteY1" fmla="*/ 19172 h 3311605"/>
              <a:gd name="connsiteX2" fmla="*/ 2801316 w 4420853"/>
              <a:gd name="connsiteY2" fmla="*/ 179190 h 3311605"/>
              <a:gd name="connsiteX3" fmla="*/ 4214527 w 4420853"/>
              <a:gd name="connsiteY3" fmla="*/ 220573 h 3311605"/>
              <a:gd name="connsiteX4" fmla="*/ 4418692 w 4420853"/>
              <a:gd name="connsiteY4" fmla="*/ 1277117 h 3311605"/>
              <a:gd name="connsiteX5" fmla="*/ 4279595 w 4420853"/>
              <a:gd name="connsiteY5" fmla="*/ 1985131 h 3311605"/>
              <a:gd name="connsiteX6" fmla="*/ 3778181 w 4420853"/>
              <a:gd name="connsiteY6" fmla="*/ 2713829 h 3311605"/>
              <a:gd name="connsiteX7" fmla="*/ 3098494 w 4420853"/>
              <a:gd name="connsiteY7" fmla="*/ 3295772 h 3311605"/>
              <a:gd name="connsiteX8" fmla="*/ 1589735 w 4420853"/>
              <a:gd name="connsiteY8" fmla="*/ 3135751 h 3311605"/>
              <a:gd name="connsiteX9" fmla="*/ 465801 w 4420853"/>
              <a:gd name="connsiteY9" fmla="*/ 2735700 h 3311605"/>
              <a:gd name="connsiteX10" fmla="*/ 58114 w 4420853"/>
              <a:gd name="connsiteY10" fmla="*/ 2046091 h 3311605"/>
              <a:gd name="connsiteX11" fmla="*/ 50495 w 4420853"/>
              <a:gd name="connsiteY11" fmla="*/ 1185031 h 3311605"/>
              <a:gd name="connsiteX12" fmla="*/ 818226 w 4420853"/>
              <a:gd name="connsiteY12" fmla="*/ 636760 h 3311605"/>
              <a:gd name="connsiteX0" fmla="*/ 818226 w 4420853"/>
              <a:gd name="connsiteY0" fmla="*/ 636760 h 3296084"/>
              <a:gd name="connsiteX1" fmla="*/ 1818335 w 4420853"/>
              <a:gd name="connsiteY1" fmla="*/ 19172 h 3296084"/>
              <a:gd name="connsiteX2" fmla="*/ 2801316 w 4420853"/>
              <a:gd name="connsiteY2" fmla="*/ 179190 h 3296084"/>
              <a:gd name="connsiteX3" fmla="*/ 4214527 w 4420853"/>
              <a:gd name="connsiteY3" fmla="*/ 220573 h 3296084"/>
              <a:gd name="connsiteX4" fmla="*/ 4418692 w 4420853"/>
              <a:gd name="connsiteY4" fmla="*/ 1277117 h 3296084"/>
              <a:gd name="connsiteX5" fmla="*/ 4279595 w 4420853"/>
              <a:gd name="connsiteY5" fmla="*/ 1985131 h 3296084"/>
              <a:gd name="connsiteX6" fmla="*/ 3778181 w 4420853"/>
              <a:gd name="connsiteY6" fmla="*/ 2713829 h 3296084"/>
              <a:gd name="connsiteX7" fmla="*/ 2132914 w 4420853"/>
              <a:gd name="connsiteY7" fmla="*/ 3092245 h 3296084"/>
              <a:gd name="connsiteX8" fmla="*/ 3098494 w 4420853"/>
              <a:gd name="connsiteY8" fmla="*/ 3295772 h 3296084"/>
              <a:gd name="connsiteX9" fmla="*/ 1589735 w 4420853"/>
              <a:gd name="connsiteY9" fmla="*/ 3135751 h 3296084"/>
              <a:gd name="connsiteX10" fmla="*/ 465801 w 4420853"/>
              <a:gd name="connsiteY10" fmla="*/ 2735700 h 3296084"/>
              <a:gd name="connsiteX11" fmla="*/ 58114 w 4420853"/>
              <a:gd name="connsiteY11" fmla="*/ 2046091 h 3296084"/>
              <a:gd name="connsiteX12" fmla="*/ 50495 w 4420853"/>
              <a:gd name="connsiteY12" fmla="*/ 1185031 h 3296084"/>
              <a:gd name="connsiteX13" fmla="*/ 818226 w 4420853"/>
              <a:gd name="connsiteY13" fmla="*/ 636760 h 3296084"/>
              <a:gd name="connsiteX0" fmla="*/ 818226 w 4420853"/>
              <a:gd name="connsiteY0" fmla="*/ 636760 h 3211293"/>
              <a:gd name="connsiteX1" fmla="*/ 1818335 w 4420853"/>
              <a:gd name="connsiteY1" fmla="*/ 19172 h 3211293"/>
              <a:gd name="connsiteX2" fmla="*/ 2801316 w 4420853"/>
              <a:gd name="connsiteY2" fmla="*/ 179190 h 3211293"/>
              <a:gd name="connsiteX3" fmla="*/ 4214527 w 4420853"/>
              <a:gd name="connsiteY3" fmla="*/ 220573 h 3211293"/>
              <a:gd name="connsiteX4" fmla="*/ 4418692 w 4420853"/>
              <a:gd name="connsiteY4" fmla="*/ 1277117 h 3211293"/>
              <a:gd name="connsiteX5" fmla="*/ 4279595 w 4420853"/>
              <a:gd name="connsiteY5" fmla="*/ 1985131 h 3211293"/>
              <a:gd name="connsiteX6" fmla="*/ 3778181 w 4420853"/>
              <a:gd name="connsiteY6" fmla="*/ 2713829 h 3211293"/>
              <a:gd name="connsiteX7" fmla="*/ 2132914 w 4420853"/>
              <a:gd name="connsiteY7" fmla="*/ 3092245 h 3211293"/>
              <a:gd name="connsiteX8" fmla="*/ 1933494 w 4420853"/>
              <a:gd name="connsiteY8" fmla="*/ 3208468 h 3211293"/>
              <a:gd name="connsiteX9" fmla="*/ 1589735 w 4420853"/>
              <a:gd name="connsiteY9" fmla="*/ 3135751 h 3211293"/>
              <a:gd name="connsiteX10" fmla="*/ 465801 w 4420853"/>
              <a:gd name="connsiteY10" fmla="*/ 2735700 h 3211293"/>
              <a:gd name="connsiteX11" fmla="*/ 58114 w 4420853"/>
              <a:gd name="connsiteY11" fmla="*/ 2046091 h 3211293"/>
              <a:gd name="connsiteX12" fmla="*/ 50495 w 4420853"/>
              <a:gd name="connsiteY12" fmla="*/ 1185031 h 3211293"/>
              <a:gd name="connsiteX13" fmla="*/ 818226 w 4420853"/>
              <a:gd name="connsiteY13" fmla="*/ 636760 h 3211293"/>
              <a:gd name="connsiteX0" fmla="*/ 818226 w 4437659"/>
              <a:gd name="connsiteY0" fmla="*/ 636760 h 3211294"/>
              <a:gd name="connsiteX1" fmla="*/ 1818335 w 4437659"/>
              <a:gd name="connsiteY1" fmla="*/ 19172 h 3211294"/>
              <a:gd name="connsiteX2" fmla="*/ 2801316 w 4437659"/>
              <a:gd name="connsiteY2" fmla="*/ 179190 h 3211294"/>
              <a:gd name="connsiteX3" fmla="*/ 4214527 w 4437659"/>
              <a:gd name="connsiteY3" fmla="*/ 220573 h 3211294"/>
              <a:gd name="connsiteX4" fmla="*/ 4418692 w 4437659"/>
              <a:gd name="connsiteY4" fmla="*/ 1277117 h 3211294"/>
              <a:gd name="connsiteX5" fmla="*/ 4279595 w 4437659"/>
              <a:gd name="connsiteY5" fmla="*/ 1985131 h 3211294"/>
              <a:gd name="connsiteX6" fmla="*/ 3101993 w 4437659"/>
              <a:gd name="connsiteY6" fmla="*/ 2331877 h 3211294"/>
              <a:gd name="connsiteX7" fmla="*/ 2132914 w 4437659"/>
              <a:gd name="connsiteY7" fmla="*/ 3092245 h 3211294"/>
              <a:gd name="connsiteX8" fmla="*/ 1933494 w 4437659"/>
              <a:gd name="connsiteY8" fmla="*/ 3208468 h 3211294"/>
              <a:gd name="connsiteX9" fmla="*/ 1589735 w 4437659"/>
              <a:gd name="connsiteY9" fmla="*/ 3135751 h 3211294"/>
              <a:gd name="connsiteX10" fmla="*/ 465801 w 4437659"/>
              <a:gd name="connsiteY10" fmla="*/ 2735700 h 3211294"/>
              <a:gd name="connsiteX11" fmla="*/ 58114 w 4437659"/>
              <a:gd name="connsiteY11" fmla="*/ 2046091 h 3211294"/>
              <a:gd name="connsiteX12" fmla="*/ 50495 w 4437659"/>
              <a:gd name="connsiteY12" fmla="*/ 1185031 h 3211294"/>
              <a:gd name="connsiteX13" fmla="*/ 818226 w 4437659"/>
              <a:gd name="connsiteY13" fmla="*/ 636760 h 3211294"/>
              <a:gd name="connsiteX0" fmla="*/ 818226 w 4461883"/>
              <a:gd name="connsiteY0" fmla="*/ 636760 h 3211294"/>
              <a:gd name="connsiteX1" fmla="*/ 1818335 w 4461883"/>
              <a:gd name="connsiteY1" fmla="*/ 19172 h 3211294"/>
              <a:gd name="connsiteX2" fmla="*/ 2801316 w 4461883"/>
              <a:gd name="connsiteY2" fmla="*/ 179190 h 3211294"/>
              <a:gd name="connsiteX3" fmla="*/ 4214527 w 4461883"/>
              <a:gd name="connsiteY3" fmla="*/ 220573 h 3211294"/>
              <a:gd name="connsiteX4" fmla="*/ 4418692 w 4461883"/>
              <a:gd name="connsiteY4" fmla="*/ 1277117 h 3211294"/>
              <a:gd name="connsiteX5" fmla="*/ 3725609 w 4461883"/>
              <a:gd name="connsiteY5" fmla="*/ 1701395 h 3211294"/>
              <a:gd name="connsiteX6" fmla="*/ 3101993 w 4461883"/>
              <a:gd name="connsiteY6" fmla="*/ 2331877 h 3211294"/>
              <a:gd name="connsiteX7" fmla="*/ 2132914 w 4461883"/>
              <a:gd name="connsiteY7" fmla="*/ 3092245 h 3211294"/>
              <a:gd name="connsiteX8" fmla="*/ 1933494 w 4461883"/>
              <a:gd name="connsiteY8" fmla="*/ 3208468 h 3211294"/>
              <a:gd name="connsiteX9" fmla="*/ 1589735 w 4461883"/>
              <a:gd name="connsiteY9" fmla="*/ 3135751 h 3211294"/>
              <a:gd name="connsiteX10" fmla="*/ 465801 w 4461883"/>
              <a:gd name="connsiteY10" fmla="*/ 2735700 h 3211294"/>
              <a:gd name="connsiteX11" fmla="*/ 58114 w 4461883"/>
              <a:gd name="connsiteY11" fmla="*/ 2046091 h 3211294"/>
              <a:gd name="connsiteX12" fmla="*/ 50495 w 4461883"/>
              <a:gd name="connsiteY12" fmla="*/ 1185031 h 3211294"/>
              <a:gd name="connsiteX13" fmla="*/ 818226 w 4461883"/>
              <a:gd name="connsiteY13" fmla="*/ 636760 h 3211294"/>
              <a:gd name="connsiteX0" fmla="*/ 818226 w 4238514"/>
              <a:gd name="connsiteY0" fmla="*/ 636760 h 3211294"/>
              <a:gd name="connsiteX1" fmla="*/ 1818335 w 4238514"/>
              <a:gd name="connsiteY1" fmla="*/ 19172 h 3211294"/>
              <a:gd name="connsiteX2" fmla="*/ 2801316 w 4238514"/>
              <a:gd name="connsiteY2" fmla="*/ 179190 h 3211294"/>
              <a:gd name="connsiteX3" fmla="*/ 4214527 w 4238514"/>
              <a:gd name="connsiteY3" fmla="*/ 220573 h 3211294"/>
              <a:gd name="connsiteX4" fmla="*/ 3693621 w 4238514"/>
              <a:gd name="connsiteY4" fmla="*/ 862426 h 3211294"/>
              <a:gd name="connsiteX5" fmla="*/ 3725609 w 4238514"/>
              <a:gd name="connsiteY5" fmla="*/ 1701395 h 3211294"/>
              <a:gd name="connsiteX6" fmla="*/ 3101993 w 4238514"/>
              <a:gd name="connsiteY6" fmla="*/ 2331877 h 3211294"/>
              <a:gd name="connsiteX7" fmla="*/ 2132914 w 4238514"/>
              <a:gd name="connsiteY7" fmla="*/ 3092245 h 3211294"/>
              <a:gd name="connsiteX8" fmla="*/ 1933494 w 4238514"/>
              <a:gd name="connsiteY8" fmla="*/ 3208468 h 3211294"/>
              <a:gd name="connsiteX9" fmla="*/ 1589735 w 4238514"/>
              <a:gd name="connsiteY9" fmla="*/ 3135751 h 3211294"/>
              <a:gd name="connsiteX10" fmla="*/ 465801 w 4238514"/>
              <a:gd name="connsiteY10" fmla="*/ 2735700 h 3211294"/>
              <a:gd name="connsiteX11" fmla="*/ 58114 w 4238514"/>
              <a:gd name="connsiteY11" fmla="*/ 2046091 h 3211294"/>
              <a:gd name="connsiteX12" fmla="*/ 50495 w 4238514"/>
              <a:gd name="connsiteY12" fmla="*/ 1185031 h 3211294"/>
              <a:gd name="connsiteX13" fmla="*/ 818226 w 4238514"/>
              <a:gd name="connsiteY13" fmla="*/ 636760 h 3211294"/>
              <a:gd name="connsiteX0" fmla="*/ 818226 w 3785634"/>
              <a:gd name="connsiteY0" fmla="*/ 639647 h 3214181"/>
              <a:gd name="connsiteX1" fmla="*/ 1818335 w 3785634"/>
              <a:gd name="connsiteY1" fmla="*/ 22059 h 3214181"/>
              <a:gd name="connsiteX2" fmla="*/ 2801316 w 3785634"/>
              <a:gd name="connsiteY2" fmla="*/ 182077 h 3214181"/>
              <a:gd name="connsiteX3" fmla="*/ 3130997 w 3785634"/>
              <a:gd name="connsiteY3" fmla="*/ 452630 h 3214181"/>
              <a:gd name="connsiteX4" fmla="*/ 3693621 w 3785634"/>
              <a:gd name="connsiteY4" fmla="*/ 865313 h 3214181"/>
              <a:gd name="connsiteX5" fmla="*/ 3725609 w 3785634"/>
              <a:gd name="connsiteY5" fmla="*/ 1704282 h 3214181"/>
              <a:gd name="connsiteX6" fmla="*/ 3101993 w 3785634"/>
              <a:gd name="connsiteY6" fmla="*/ 2334764 h 3214181"/>
              <a:gd name="connsiteX7" fmla="*/ 2132914 w 3785634"/>
              <a:gd name="connsiteY7" fmla="*/ 3095132 h 3214181"/>
              <a:gd name="connsiteX8" fmla="*/ 1933494 w 3785634"/>
              <a:gd name="connsiteY8" fmla="*/ 3211355 h 3214181"/>
              <a:gd name="connsiteX9" fmla="*/ 1589735 w 3785634"/>
              <a:gd name="connsiteY9" fmla="*/ 3138638 h 3214181"/>
              <a:gd name="connsiteX10" fmla="*/ 465801 w 3785634"/>
              <a:gd name="connsiteY10" fmla="*/ 2738587 h 3214181"/>
              <a:gd name="connsiteX11" fmla="*/ 58114 w 3785634"/>
              <a:gd name="connsiteY11" fmla="*/ 2048978 h 3214181"/>
              <a:gd name="connsiteX12" fmla="*/ 50495 w 3785634"/>
              <a:gd name="connsiteY12" fmla="*/ 1187918 h 3214181"/>
              <a:gd name="connsiteX13" fmla="*/ 818226 w 3785634"/>
              <a:gd name="connsiteY13" fmla="*/ 639647 h 3214181"/>
              <a:gd name="connsiteX0" fmla="*/ 818226 w 3785634"/>
              <a:gd name="connsiteY0" fmla="*/ 639647 h 3212143"/>
              <a:gd name="connsiteX1" fmla="*/ 1818335 w 3785634"/>
              <a:gd name="connsiteY1" fmla="*/ 22059 h 3212143"/>
              <a:gd name="connsiteX2" fmla="*/ 2801316 w 3785634"/>
              <a:gd name="connsiteY2" fmla="*/ 182077 h 3212143"/>
              <a:gd name="connsiteX3" fmla="*/ 3130997 w 3785634"/>
              <a:gd name="connsiteY3" fmla="*/ 452630 h 3212143"/>
              <a:gd name="connsiteX4" fmla="*/ 3693621 w 3785634"/>
              <a:gd name="connsiteY4" fmla="*/ 865313 h 3212143"/>
              <a:gd name="connsiteX5" fmla="*/ 3725609 w 3785634"/>
              <a:gd name="connsiteY5" fmla="*/ 1704282 h 3212143"/>
              <a:gd name="connsiteX6" fmla="*/ 3101993 w 3785634"/>
              <a:gd name="connsiteY6" fmla="*/ 2334764 h 3212143"/>
              <a:gd name="connsiteX7" fmla="*/ 2132914 w 3785634"/>
              <a:gd name="connsiteY7" fmla="*/ 3095132 h 3212143"/>
              <a:gd name="connsiteX8" fmla="*/ 1933494 w 3785634"/>
              <a:gd name="connsiteY8" fmla="*/ 3211355 h 3212143"/>
              <a:gd name="connsiteX9" fmla="*/ 1589735 w 3785634"/>
              <a:gd name="connsiteY9" fmla="*/ 3138638 h 3212143"/>
              <a:gd name="connsiteX10" fmla="*/ 1114556 w 3785634"/>
              <a:gd name="connsiteY10" fmla="*/ 2996915 h 3212143"/>
              <a:gd name="connsiteX11" fmla="*/ 465801 w 3785634"/>
              <a:gd name="connsiteY11" fmla="*/ 2738587 h 3212143"/>
              <a:gd name="connsiteX12" fmla="*/ 58114 w 3785634"/>
              <a:gd name="connsiteY12" fmla="*/ 2048978 h 3212143"/>
              <a:gd name="connsiteX13" fmla="*/ 50495 w 3785634"/>
              <a:gd name="connsiteY13" fmla="*/ 1187918 h 3212143"/>
              <a:gd name="connsiteX14" fmla="*/ 818226 w 3785634"/>
              <a:gd name="connsiteY14" fmla="*/ 639647 h 3212143"/>
              <a:gd name="connsiteX0" fmla="*/ 818226 w 3785634"/>
              <a:gd name="connsiteY0" fmla="*/ 639647 h 3139164"/>
              <a:gd name="connsiteX1" fmla="*/ 1818335 w 3785634"/>
              <a:gd name="connsiteY1" fmla="*/ 22059 h 3139164"/>
              <a:gd name="connsiteX2" fmla="*/ 2801316 w 3785634"/>
              <a:gd name="connsiteY2" fmla="*/ 182077 h 3139164"/>
              <a:gd name="connsiteX3" fmla="*/ 3130997 w 3785634"/>
              <a:gd name="connsiteY3" fmla="*/ 452630 h 3139164"/>
              <a:gd name="connsiteX4" fmla="*/ 3693621 w 3785634"/>
              <a:gd name="connsiteY4" fmla="*/ 865313 h 3139164"/>
              <a:gd name="connsiteX5" fmla="*/ 3725609 w 3785634"/>
              <a:gd name="connsiteY5" fmla="*/ 1704282 h 3139164"/>
              <a:gd name="connsiteX6" fmla="*/ 3101993 w 3785634"/>
              <a:gd name="connsiteY6" fmla="*/ 2334764 h 3139164"/>
              <a:gd name="connsiteX7" fmla="*/ 2132914 w 3785634"/>
              <a:gd name="connsiteY7" fmla="*/ 3095132 h 3139164"/>
              <a:gd name="connsiteX8" fmla="*/ 1803145 w 3785634"/>
              <a:gd name="connsiteY8" fmla="*/ 2949445 h 3139164"/>
              <a:gd name="connsiteX9" fmla="*/ 1589735 w 3785634"/>
              <a:gd name="connsiteY9" fmla="*/ 3138638 h 3139164"/>
              <a:gd name="connsiteX10" fmla="*/ 1114556 w 3785634"/>
              <a:gd name="connsiteY10" fmla="*/ 2996915 h 3139164"/>
              <a:gd name="connsiteX11" fmla="*/ 465801 w 3785634"/>
              <a:gd name="connsiteY11" fmla="*/ 2738587 h 3139164"/>
              <a:gd name="connsiteX12" fmla="*/ 58114 w 3785634"/>
              <a:gd name="connsiteY12" fmla="*/ 2048978 h 3139164"/>
              <a:gd name="connsiteX13" fmla="*/ 50495 w 3785634"/>
              <a:gd name="connsiteY13" fmla="*/ 1187918 h 3139164"/>
              <a:gd name="connsiteX14" fmla="*/ 818226 w 3785634"/>
              <a:gd name="connsiteY14" fmla="*/ 639647 h 3139164"/>
              <a:gd name="connsiteX0" fmla="*/ 818226 w 3785634"/>
              <a:gd name="connsiteY0" fmla="*/ 639647 h 3118666"/>
              <a:gd name="connsiteX1" fmla="*/ 1818335 w 3785634"/>
              <a:gd name="connsiteY1" fmla="*/ 22059 h 3118666"/>
              <a:gd name="connsiteX2" fmla="*/ 2801316 w 3785634"/>
              <a:gd name="connsiteY2" fmla="*/ 182077 h 3118666"/>
              <a:gd name="connsiteX3" fmla="*/ 3130997 w 3785634"/>
              <a:gd name="connsiteY3" fmla="*/ 452630 h 3118666"/>
              <a:gd name="connsiteX4" fmla="*/ 3693621 w 3785634"/>
              <a:gd name="connsiteY4" fmla="*/ 865313 h 3118666"/>
              <a:gd name="connsiteX5" fmla="*/ 3725609 w 3785634"/>
              <a:gd name="connsiteY5" fmla="*/ 1704282 h 3118666"/>
              <a:gd name="connsiteX6" fmla="*/ 3101993 w 3785634"/>
              <a:gd name="connsiteY6" fmla="*/ 2334764 h 3118666"/>
              <a:gd name="connsiteX7" fmla="*/ 2132914 w 3785634"/>
              <a:gd name="connsiteY7" fmla="*/ 3095132 h 3118666"/>
              <a:gd name="connsiteX8" fmla="*/ 1803145 w 3785634"/>
              <a:gd name="connsiteY8" fmla="*/ 2949445 h 3118666"/>
              <a:gd name="connsiteX9" fmla="*/ 1402358 w 3785634"/>
              <a:gd name="connsiteY9" fmla="*/ 3040421 h 3118666"/>
              <a:gd name="connsiteX10" fmla="*/ 1114556 w 3785634"/>
              <a:gd name="connsiteY10" fmla="*/ 2996915 h 3118666"/>
              <a:gd name="connsiteX11" fmla="*/ 465801 w 3785634"/>
              <a:gd name="connsiteY11" fmla="*/ 2738587 h 3118666"/>
              <a:gd name="connsiteX12" fmla="*/ 58114 w 3785634"/>
              <a:gd name="connsiteY12" fmla="*/ 2048978 h 3118666"/>
              <a:gd name="connsiteX13" fmla="*/ 50495 w 3785634"/>
              <a:gd name="connsiteY13" fmla="*/ 1187918 h 3118666"/>
              <a:gd name="connsiteX14" fmla="*/ 818226 w 3785634"/>
              <a:gd name="connsiteY14" fmla="*/ 639647 h 3118666"/>
              <a:gd name="connsiteX0" fmla="*/ 818226 w 3785634"/>
              <a:gd name="connsiteY0" fmla="*/ 639647 h 3118666"/>
              <a:gd name="connsiteX1" fmla="*/ 1818335 w 3785634"/>
              <a:gd name="connsiteY1" fmla="*/ 22059 h 3118666"/>
              <a:gd name="connsiteX2" fmla="*/ 2801316 w 3785634"/>
              <a:gd name="connsiteY2" fmla="*/ 182077 h 3118666"/>
              <a:gd name="connsiteX3" fmla="*/ 3130997 w 3785634"/>
              <a:gd name="connsiteY3" fmla="*/ 452630 h 3118666"/>
              <a:gd name="connsiteX4" fmla="*/ 3693621 w 3785634"/>
              <a:gd name="connsiteY4" fmla="*/ 865313 h 3118666"/>
              <a:gd name="connsiteX5" fmla="*/ 3725609 w 3785634"/>
              <a:gd name="connsiteY5" fmla="*/ 1704282 h 3118666"/>
              <a:gd name="connsiteX6" fmla="*/ 3101993 w 3785634"/>
              <a:gd name="connsiteY6" fmla="*/ 2334764 h 3118666"/>
              <a:gd name="connsiteX7" fmla="*/ 2132914 w 3785634"/>
              <a:gd name="connsiteY7" fmla="*/ 3095132 h 3118666"/>
              <a:gd name="connsiteX8" fmla="*/ 1803145 w 3785634"/>
              <a:gd name="connsiteY8" fmla="*/ 2949445 h 3118666"/>
              <a:gd name="connsiteX9" fmla="*/ 1402358 w 3785634"/>
              <a:gd name="connsiteY9" fmla="*/ 3040421 h 3118666"/>
              <a:gd name="connsiteX10" fmla="*/ 935325 w 3785634"/>
              <a:gd name="connsiteY10" fmla="*/ 2953264 h 3118666"/>
              <a:gd name="connsiteX11" fmla="*/ 465801 w 3785634"/>
              <a:gd name="connsiteY11" fmla="*/ 2738587 h 3118666"/>
              <a:gd name="connsiteX12" fmla="*/ 58114 w 3785634"/>
              <a:gd name="connsiteY12" fmla="*/ 2048978 h 3118666"/>
              <a:gd name="connsiteX13" fmla="*/ 50495 w 3785634"/>
              <a:gd name="connsiteY13" fmla="*/ 1187918 h 3118666"/>
              <a:gd name="connsiteX14" fmla="*/ 818226 w 3785634"/>
              <a:gd name="connsiteY14" fmla="*/ 639647 h 3118666"/>
              <a:gd name="connsiteX0" fmla="*/ 818226 w 3785634"/>
              <a:gd name="connsiteY0" fmla="*/ 639647 h 3040434"/>
              <a:gd name="connsiteX1" fmla="*/ 1818335 w 3785634"/>
              <a:gd name="connsiteY1" fmla="*/ 22059 h 3040434"/>
              <a:gd name="connsiteX2" fmla="*/ 2801316 w 3785634"/>
              <a:gd name="connsiteY2" fmla="*/ 182077 h 3040434"/>
              <a:gd name="connsiteX3" fmla="*/ 3130997 w 3785634"/>
              <a:gd name="connsiteY3" fmla="*/ 452630 h 3040434"/>
              <a:gd name="connsiteX4" fmla="*/ 3693621 w 3785634"/>
              <a:gd name="connsiteY4" fmla="*/ 865313 h 3040434"/>
              <a:gd name="connsiteX5" fmla="*/ 3725609 w 3785634"/>
              <a:gd name="connsiteY5" fmla="*/ 1704282 h 3040434"/>
              <a:gd name="connsiteX6" fmla="*/ 3101993 w 3785634"/>
              <a:gd name="connsiteY6" fmla="*/ 2334764 h 3040434"/>
              <a:gd name="connsiteX7" fmla="*/ 2401760 w 3785634"/>
              <a:gd name="connsiteY7" fmla="*/ 2865961 h 3040434"/>
              <a:gd name="connsiteX8" fmla="*/ 1803145 w 3785634"/>
              <a:gd name="connsiteY8" fmla="*/ 2949445 h 3040434"/>
              <a:gd name="connsiteX9" fmla="*/ 1402358 w 3785634"/>
              <a:gd name="connsiteY9" fmla="*/ 3040421 h 3040434"/>
              <a:gd name="connsiteX10" fmla="*/ 935325 w 3785634"/>
              <a:gd name="connsiteY10" fmla="*/ 2953264 h 3040434"/>
              <a:gd name="connsiteX11" fmla="*/ 465801 w 3785634"/>
              <a:gd name="connsiteY11" fmla="*/ 2738587 h 3040434"/>
              <a:gd name="connsiteX12" fmla="*/ 58114 w 3785634"/>
              <a:gd name="connsiteY12" fmla="*/ 2048978 h 3040434"/>
              <a:gd name="connsiteX13" fmla="*/ 50495 w 3785634"/>
              <a:gd name="connsiteY13" fmla="*/ 1187918 h 3040434"/>
              <a:gd name="connsiteX14" fmla="*/ 818226 w 3785634"/>
              <a:gd name="connsiteY14" fmla="*/ 639647 h 3040434"/>
              <a:gd name="connsiteX0" fmla="*/ 818226 w 3814554"/>
              <a:gd name="connsiteY0" fmla="*/ 639647 h 3040434"/>
              <a:gd name="connsiteX1" fmla="*/ 1818335 w 3814554"/>
              <a:gd name="connsiteY1" fmla="*/ 22059 h 3040434"/>
              <a:gd name="connsiteX2" fmla="*/ 2801316 w 3814554"/>
              <a:gd name="connsiteY2" fmla="*/ 182077 h 3040434"/>
              <a:gd name="connsiteX3" fmla="*/ 3130997 w 3814554"/>
              <a:gd name="connsiteY3" fmla="*/ 452630 h 3040434"/>
              <a:gd name="connsiteX4" fmla="*/ 3693621 w 3814554"/>
              <a:gd name="connsiteY4" fmla="*/ 865313 h 3040434"/>
              <a:gd name="connsiteX5" fmla="*/ 3725609 w 3814554"/>
              <a:gd name="connsiteY5" fmla="*/ 1704282 h 3040434"/>
              <a:gd name="connsiteX6" fmla="*/ 2699099 w 3814554"/>
              <a:gd name="connsiteY6" fmla="*/ 2018709 h 3040434"/>
              <a:gd name="connsiteX7" fmla="*/ 2401760 w 3814554"/>
              <a:gd name="connsiteY7" fmla="*/ 2865961 h 3040434"/>
              <a:gd name="connsiteX8" fmla="*/ 1803145 w 3814554"/>
              <a:gd name="connsiteY8" fmla="*/ 2949445 h 3040434"/>
              <a:gd name="connsiteX9" fmla="*/ 1402358 w 3814554"/>
              <a:gd name="connsiteY9" fmla="*/ 3040421 h 3040434"/>
              <a:gd name="connsiteX10" fmla="*/ 935325 w 3814554"/>
              <a:gd name="connsiteY10" fmla="*/ 2953264 h 3040434"/>
              <a:gd name="connsiteX11" fmla="*/ 465801 w 3814554"/>
              <a:gd name="connsiteY11" fmla="*/ 2738587 h 3040434"/>
              <a:gd name="connsiteX12" fmla="*/ 58114 w 3814554"/>
              <a:gd name="connsiteY12" fmla="*/ 2048978 h 3040434"/>
              <a:gd name="connsiteX13" fmla="*/ 50495 w 3814554"/>
              <a:gd name="connsiteY13" fmla="*/ 1187918 h 3040434"/>
              <a:gd name="connsiteX14" fmla="*/ 818226 w 3814554"/>
              <a:gd name="connsiteY14" fmla="*/ 639647 h 3040434"/>
              <a:gd name="connsiteX0" fmla="*/ 818226 w 3693977"/>
              <a:gd name="connsiteY0" fmla="*/ 639647 h 3040434"/>
              <a:gd name="connsiteX1" fmla="*/ 1818335 w 3693977"/>
              <a:gd name="connsiteY1" fmla="*/ 22059 h 3040434"/>
              <a:gd name="connsiteX2" fmla="*/ 2801316 w 3693977"/>
              <a:gd name="connsiteY2" fmla="*/ 182077 h 3040434"/>
              <a:gd name="connsiteX3" fmla="*/ 3130997 w 3693977"/>
              <a:gd name="connsiteY3" fmla="*/ 452630 h 3040434"/>
              <a:gd name="connsiteX4" fmla="*/ 3693621 w 3693977"/>
              <a:gd name="connsiteY4" fmla="*/ 865313 h 3040434"/>
              <a:gd name="connsiteX5" fmla="*/ 3044351 w 3693977"/>
              <a:gd name="connsiteY5" fmla="*/ 1414564 h 3040434"/>
              <a:gd name="connsiteX6" fmla="*/ 2699099 w 3693977"/>
              <a:gd name="connsiteY6" fmla="*/ 2018709 h 3040434"/>
              <a:gd name="connsiteX7" fmla="*/ 2401760 w 3693977"/>
              <a:gd name="connsiteY7" fmla="*/ 2865961 h 3040434"/>
              <a:gd name="connsiteX8" fmla="*/ 1803145 w 3693977"/>
              <a:gd name="connsiteY8" fmla="*/ 2949445 h 3040434"/>
              <a:gd name="connsiteX9" fmla="*/ 1402358 w 3693977"/>
              <a:gd name="connsiteY9" fmla="*/ 3040421 h 3040434"/>
              <a:gd name="connsiteX10" fmla="*/ 935325 w 3693977"/>
              <a:gd name="connsiteY10" fmla="*/ 2953264 h 3040434"/>
              <a:gd name="connsiteX11" fmla="*/ 465801 w 3693977"/>
              <a:gd name="connsiteY11" fmla="*/ 2738587 h 3040434"/>
              <a:gd name="connsiteX12" fmla="*/ 58114 w 3693977"/>
              <a:gd name="connsiteY12" fmla="*/ 2048978 h 3040434"/>
              <a:gd name="connsiteX13" fmla="*/ 50495 w 3693977"/>
              <a:gd name="connsiteY13" fmla="*/ 1187918 h 3040434"/>
              <a:gd name="connsiteX14" fmla="*/ 818226 w 3693977"/>
              <a:gd name="connsiteY14" fmla="*/ 639647 h 3040434"/>
              <a:gd name="connsiteX0" fmla="*/ 818226 w 3130999"/>
              <a:gd name="connsiteY0" fmla="*/ 639647 h 3040434"/>
              <a:gd name="connsiteX1" fmla="*/ 1818335 w 3130999"/>
              <a:gd name="connsiteY1" fmla="*/ 22059 h 3040434"/>
              <a:gd name="connsiteX2" fmla="*/ 2801316 w 3130999"/>
              <a:gd name="connsiteY2" fmla="*/ 182077 h 3040434"/>
              <a:gd name="connsiteX3" fmla="*/ 3130997 w 3130999"/>
              <a:gd name="connsiteY3" fmla="*/ 452630 h 3040434"/>
              <a:gd name="connsiteX4" fmla="*/ 2807253 w 3130999"/>
              <a:gd name="connsiteY4" fmla="*/ 716064 h 3040434"/>
              <a:gd name="connsiteX5" fmla="*/ 3044351 w 3130999"/>
              <a:gd name="connsiteY5" fmla="*/ 1414564 h 3040434"/>
              <a:gd name="connsiteX6" fmla="*/ 2699099 w 3130999"/>
              <a:gd name="connsiteY6" fmla="*/ 2018709 h 3040434"/>
              <a:gd name="connsiteX7" fmla="*/ 2401760 w 3130999"/>
              <a:gd name="connsiteY7" fmla="*/ 2865961 h 3040434"/>
              <a:gd name="connsiteX8" fmla="*/ 1803145 w 3130999"/>
              <a:gd name="connsiteY8" fmla="*/ 2949445 h 3040434"/>
              <a:gd name="connsiteX9" fmla="*/ 1402358 w 3130999"/>
              <a:gd name="connsiteY9" fmla="*/ 3040421 h 3040434"/>
              <a:gd name="connsiteX10" fmla="*/ 935325 w 3130999"/>
              <a:gd name="connsiteY10" fmla="*/ 2953264 h 3040434"/>
              <a:gd name="connsiteX11" fmla="*/ 465801 w 3130999"/>
              <a:gd name="connsiteY11" fmla="*/ 2738587 h 3040434"/>
              <a:gd name="connsiteX12" fmla="*/ 58114 w 3130999"/>
              <a:gd name="connsiteY12" fmla="*/ 2048978 h 3040434"/>
              <a:gd name="connsiteX13" fmla="*/ 50495 w 3130999"/>
              <a:gd name="connsiteY13" fmla="*/ 1187918 h 3040434"/>
              <a:gd name="connsiteX14" fmla="*/ 818226 w 3130999"/>
              <a:gd name="connsiteY14" fmla="*/ 639647 h 3040434"/>
              <a:gd name="connsiteX0" fmla="*/ 818226 w 3045858"/>
              <a:gd name="connsiteY0" fmla="*/ 638569 h 3039356"/>
              <a:gd name="connsiteX1" fmla="*/ 1818335 w 3045858"/>
              <a:gd name="connsiteY1" fmla="*/ 20981 h 3039356"/>
              <a:gd name="connsiteX2" fmla="*/ 2801316 w 3045858"/>
              <a:gd name="connsiteY2" fmla="*/ 180999 h 3039356"/>
              <a:gd name="connsiteX3" fmla="*/ 2398461 w 3045858"/>
              <a:gd name="connsiteY3" fmla="*/ 372538 h 3039356"/>
              <a:gd name="connsiteX4" fmla="*/ 2807253 w 3045858"/>
              <a:gd name="connsiteY4" fmla="*/ 714986 h 3039356"/>
              <a:gd name="connsiteX5" fmla="*/ 3044351 w 3045858"/>
              <a:gd name="connsiteY5" fmla="*/ 1413486 h 3039356"/>
              <a:gd name="connsiteX6" fmla="*/ 2699099 w 3045858"/>
              <a:gd name="connsiteY6" fmla="*/ 2017631 h 3039356"/>
              <a:gd name="connsiteX7" fmla="*/ 2401760 w 3045858"/>
              <a:gd name="connsiteY7" fmla="*/ 2864883 h 3039356"/>
              <a:gd name="connsiteX8" fmla="*/ 1803145 w 3045858"/>
              <a:gd name="connsiteY8" fmla="*/ 2948367 h 3039356"/>
              <a:gd name="connsiteX9" fmla="*/ 1402358 w 3045858"/>
              <a:gd name="connsiteY9" fmla="*/ 3039343 h 3039356"/>
              <a:gd name="connsiteX10" fmla="*/ 935325 w 3045858"/>
              <a:gd name="connsiteY10" fmla="*/ 2952186 h 3039356"/>
              <a:gd name="connsiteX11" fmla="*/ 465801 w 3045858"/>
              <a:gd name="connsiteY11" fmla="*/ 2737509 h 3039356"/>
              <a:gd name="connsiteX12" fmla="*/ 58114 w 3045858"/>
              <a:gd name="connsiteY12" fmla="*/ 2047900 h 3039356"/>
              <a:gd name="connsiteX13" fmla="*/ 50495 w 3045858"/>
              <a:gd name="connsiteY13" fmla="*/ 1186840 h 3039356"/>
              <a:gd name="connsiteX14" fmla="*/ 818226 w 3045858"/>
              <a:gd name="connsiteY14" fmla="*/ 638569 h 3039356"/>
              <a:gd name="connsiteX0" fmla="*/ 818226 w 3045858"/>
              <a:gd name="connsiteY0" fmla="*/ 641983 h 3042770"/>
              <a:gd name="connsiteX1" fmla="*/ 1818335 w 3045858"/>
              <a:gd name="connsiteY1" fmla="*/ 24395 h 3042770"/>
              <a:gd name="connsiteX2" fmla="*/ 2105408 w 3045858"/>
              <a:gd name="connsiteY2" fmla="*/ 149295 h 3042770"/>
              <a:gd name="connsiteX3" fmla="*/ 2398461 w 3045858"/>
              <a:gd name="connsiteY3" fmla="*/ 375952 h 3042770"/>
              <a:gd name="connsiteX4" fmla="*/ 2807253 w 3045858"/>
              <a:gd name="connsiteY4" fmla="*/ 718400 h 3042770"/>
              <a:gd name="connsiteX5" fmla="*/ 3044351 w 3045858"/>
              <a:gd name="connsiteY5" fmla="*/ 1416900 h 3042770"/>
              <a:gd name="connsiteX6" fmla="*/ 2699099 w 3045858"/>
              <a:gd name="connsiteY6" fmla="*/ 2021045 h 3042770"/>
              <a:gd name="connsiteX7" fmla="*/ 2401760 w 3045858"/>
              <a:gd name="connsiteY7" fmla="*/ 2868297 h 3042770"/>
              <a:gd name="connsiteX8" fmla="*/ 1803145 w 3045858"/>
              <a:gd name="connsiteY8" fmla="*/ 2951781 h 3042770"/>
              <a:gd name="connsiteX9" fmla="*/ 1402358 w 3045858"/>
              <a:gd name="connsiteY9" fmla="*/ 3042757 h 3042770"/>
              <a:gd name="connsiteX10" fmla="*/ 935325 w 3045858"/>
              <a:gd name="connsiteY10" fmla="*/ 2955600 h 3042770"/>
              <a:gd name="connsiteX11" fmla="*/ 465801 w 3045858"/>
              <a:gd name="connsiteY11" fmla="*/ 2740923 h 3042770"/>
              <a:gd name="connsiteX12" fmla="*/ 58114 w 3045858"/>
              <a:gd name="connsiteY12" fmla="*/ 2051314 h 3042770"/>
              <a:gd name="connsiteX13" fmla="*/ 50495 w 3045858"/>
              <a:gd name="connsiteY13" fmla="*/ 1190254 h 3042770"/>
              <a:gd name="connsiteX14" fmla="*/ 818226 w 3045858"/>
              <a:gd name="connsiteY14" fmla="*/ 641983 h 3042770"/>
              <a:gd name="connsiteX0" fmla="*/ 818226 w 3045858"/>
              <a:gd name="connsiteY0" fmla="*/ 666043 h 3066830"/>
              <a:gd name="connsiteX1" fmla="*/ 1481369 w 3045858"/>
              <a:gd name="connsiteY1" fmla="*/ 22117 h 3066830"/>
              <a:gd name="connsiteX2" fmla="*/ 2105408 w 3045858"/>
              <a:gd name="connsiteY2" fmla="*/ 173355 h 3066830"/>
              <a:gd name="connsiteX3" fmla="*/ 2398461 w 3045858"/>
              <a:gd name="connsiteY3" fmla="*/ 400012 h 3066830"/>
              <a:gd name="connsiteX4" fmla="*/ 2807253 w 3045858"/>
              <a:gd name="connsiteY4" fmla="*/ 742460 h 3066830"/>
              <a:gd name="connsiteX5" fmla="*/ 3044351 w 3045858"/>
              <a:gd name="connsiteY5" fmla="*/ 1440960 h 3066830"/>
              <a:gd name="connsiteX6" fmla="*/ 2699099 w 3045858"/>
              <a:gd name="connsiteY6" fmla="*/ 2045105 h 3066830"/>
              <a:gd name="connsiteX7" fmla="*/ 2401760 w 3045858"/>
              <a:gd name="connsiteY7" fmla="*/ 2892357 h 3066830"/>
              <a:gd name="connsiteX8" fmla="*/ 1803145 w 3045858"/>
              <a:gd name="connsiteY8" fmla="*/ 2975841 h 3066830"/>
              <a:gd name="connsiteX9" fmla="*/ 1402358 w 3045858"/>
              <a:gd name="connsiteY9" fmla="*/ 3066817 h 3066830"/>
              <a:gd name="connsiteX10" fmla="*/ 935325 w 3045858"/>
              <a:gd name="connsiteY10" fmla="*/ 2979660 h 3066830"/>
              <a:gd name="connsiteX11" fmla="*/ 465801 w 3045858"/>
              <a:gd name="connsiteY11" fmla="*/ 2764983 h 3066830"/>
              <a:gd name="connsiteX12" fmla="*/ 58114 w 3045858"/>
              <a:gd name="connsiteY12" fmla="*/ 2075374 h 3066830"/>
              <a:gd name="connsiteX13" fmla="*/ 50495 w 3045858"/>
              <a:gd name="connsiteY13" fmla="*/ 1214314 h 3066830"/>
              <a:gd name="connsiteX14" fmla="*/ 818226 w 3045858"/>
              <a:gd name="connsiteY14" fmla="*/ 666043 h 3066830"/>
              <a:gd name="connsiteX0" fmla="*/ 774087 w 3001719"/>
              <a:gd name="connsiteY0" fmla="*/ 666043 h 3066830"/>
              <a:gd name="connsiteX1" fmla="*/ 1437230 w 3001719"/>
              <a:gd name="connsiteY1" fmla="*/ 22117 h 3066830"/>
              <a:gd name="connsiteX2" fmla="*/ 2061269 w 3001719"/>
              <a:gd name="connsiteY2" fmla="*/ 173355 h 3066830"/>
              <a:gd name="connsiteX3" fmla="*/ 2354322 w 3001719"/>
              <a:gd name="connsiteY3" fmla="*/ 400012 h 3066830"/>
              <a:gd name="connsiteX4" fmla="*/ 2763114 w 3001719"/>
              <a:gd name="connsiteY4" fmla="*/ 742460 h 3066830"/>
              <a:gd name="connsiteX5" fmla="*/ 3000212 w 3001719"/>
              <a:gd name="connsiteY5" fmla="*/ 1440960 h 3066830"/>
              <a:gd name="connsiteX6" fmla="*/ 2654960 w 3001719"/>
              <a:gd name="connsiteY6" fmla="*/ 2045105 h 3066830"/>
              <a:gd name="connsiteX7" fmla="*/ 2357621 w 3001719"/>
              <a:gd name="connsiteY7" fmla="*/ 2892357 h 3066830"/>
              <a:gd name="connsiteX8" fmla="*/ 1759006 w 3001719"/>
              <a:gd name="connsiteY8" fmla="*/ 2975841 h 3066830"/>
              <a:gd name="connsiteX9" fmla="*/ 1358219 w 3001719"/>
              <a:gd name="connsiteY9" fmla="*/ 3066817 h 3066830"/>
              <a:gd name="connsiteX10" fmla="*/ 891186 w 3001719"/>
              <a:gd name="connsiteY10" fmla="*/ 2979660 h 3066830"/>
              <a:gd name="connsiteX11" fmla="*/ 421662 w 3001719"/>
              <a:gd name="connsiteY11" fmla="*/ 2764983 h 3066830"/>
              <a:gd name="connsiteX12" fmla="*/ 13975 w 3001719"/>
              <a:gd name="connsiteY12" fmla="*/ 2075374 h 3066830"/>
              <a:gd name="connsiteX13" fmla="*/ 401926 w 3001719"/>
              <a:gd name="connsiteY13" fmla="*/ 1293328 h 3066830"/>
              <a:gd name="connsiteX14" fmla="*/ 774087 w 3001719"/>
              <a:gd name="connsiteY14" fmla="*/ 666043 h 3066830"/>
              <a:gd name="connsiteX0" fmla="*/ 457685 w 2685317"/>
              <a:gd name="connsiteY0" fmla="*/ 666043 h 3066830"/>
              <a:gd name="connsiteX1" fmla="*/ 1120828 w 2685317"/>
              <a:gd name="connsiteY1" fmla="*/ 22117 h 3066830"/>
              <a:gd name="connsiteX2" fmla="*/ 1744867 w 2685317"/>
              <a:gd name="connsiteY2" fmla="*/ 173355 h 3066830"/>
              <a:gd name="connsiteX3" fmla="*/ 2037920 w 2685317"/>
              <a:gd name="connsiteY3" fmla="*/ 400012 h 3066830"/>
              <a:gd name="connsiteX4" fmla="*/ 2446712 w 2685317"/>
              <a:gd name="connsiteY4" fmla="*/ 742460 h 3066830"/>
              <a:gd name="connsiteX5" fmla="*/ 2683810 w 2685317"/>
              <a:gd name="connsiteY5" fmla="*/ 1440960 h 3066830"/>
              <a:gd name="connsiteX6" fmla="*/ 2338558 w 2685317"/>
              <a:gd name="connsiteY6" fmla="*/ 2045105 h 3066830"/>
              <a:gd name="connsiteX7" fmla="*/ 2041219 w 2685317"/>
              <a:gd name="connsiteY7" fmla="*/ 2892357 h 3066830"/>
              <a:gd name="connsiteX8" fmla="*/ 1442604 w 2685317"/>
              <a:gd name="connsiteY8" fmla="*/ 2975841 h 3066830"/>
              <a:gd name="connsiteX9" fmla="*/ 1041817 w 2685317"/>
              <a:gd name="connsiteY9" fmla="*/ 3066817 h 3066830"/>
              <a:gd name="connsiteX10" fmla="*/ 574784 w 2685317"/>
              <a:gd name="connsiteY10" fmla="*/ 2979660 h 3066830"/>
              <a:gd name="connsiteX11" fmla="*/ 105260 w 2685317"/>
              <a:gd name="connsiteY11" fmla="*/ 2764983 h 3066830"/>
              <a:gd name="connsiteX12" fmla="*/ 49190 w 2685317"/>
              <a:gd name="connsiteY12" fmla="*/ 2207064 h 3066830"/>
              <a:gd name="connsiteX13" fmla="*/ 85524 w 2685317"/>
              <a:gd name="connsiteY13" fmla="*/ 1293328 h 3066830"/>
              <a:gd name="connsiteX14" fmla="*/ 457685 w 2685317"/>
              <a:gd name="connsiteY14" fmla="*/ 666043 h 3066830"/>
              <a:gd name="connsiteX0" fmla="*/ 457685 w 2685317"/>
              <a:gd name="connsiteY0" fmla="*/ 666043 h 3066848"/>
              <a:gd name="connsiteX1" fmla="*/ 1120828 w 2685317"/>
              <a:gd name="connsiteY1" fmla="*/ 22117 h 3066848"/>
              <a:gd name="connsiteX2" fmla="*/ 1744867 w 2685317"/>
              <a:gd name="connsiteY2" fmla="*/ 173355 h 3066848"/>
              <a:gd name="connsiteX3" fmla="*/ 2037920 w 2685317"/>
              <a:gd name="connsiteY3" fmla="*/ 400012 h 3066848"/>
              <a:gd name="connsiteX4" fmla="*/ 2446712 w 2685317"/>
              <a:gd name="connsiteY4" fmla="*/ 742460 h 3066848"/>
              <a:gd name="connsiteX5" fmla="*/ 2683810 w 2685317"/>
              <a:gd name="connsiteY5" fmla="*/ 1440960 h 3066848"/>
              <a:gd name="connsiteX6" fmla="*/ 2338558 w 2685317"/>
              <a:gd name="connsiteY6" fmla="*/ 2045105 h 3066848"/>
              <a:gd name="connsiteX7" fmla="*/ 2041219 w 2685317"/>
              <a:gd name="connsiteY7" fmla="*/ 2892357 h 3066848"/>
              <a:gd name="connsiteX8" fmla="*/ 1442604 w 2685317"/>
              <a:gd name="connsiteY8" fmla="*/ 2975841 h 3066848"/>
              <a:gd name="connsiteX9" fmla="*/ 1041817 w 2685317"/>
              <a:gd name="connsiteY9" fmla="*/ 3066817 h 3066848"/>
              <a:gd name="connsiteX10" fmla="*/ 574784 w 2685317"/>
              <a:gd name="connsiteY10" fmla="*/ 2979660 h 3066848"/>
              <a:gd name="connsiteX11" fmla="*/ 332346 w 2685317"/>
              <a:gd name="connsiteY11" fmla="*/ 2589396 h 3066848"/>
              <a:gd name="connsiteX12" fmla="*/ 49190 w 2685317"/>
              <a:gd name="connsiteY12" fmla="*/ 2207064 h 3066848"/>
              <a:gd name="connsiteX13" fmla="*/ 85524 w 2685317"/>
              <a:gd name="connsiteY13" fmla="*/ 1293328 h 3066848"/>
              <a:gd name="connsiteX14" fmla="*/ 457685 w 2685317"/>
              <a:gd name="connsiteY14" fmla="*/ 666043 h 3066848"/>
              <a:gd name="connsiteX0" fmla="*/ 457685 w 2685317"/>
              <a:gd name="connsiteY0" fmla="*/ 666043 h 3078664"/>
              <a:gd name="connsiteX1" fmla="*/ 1120828 w 2685317"/>
              <a:gd name="connsiteY1" fmla="*/ 22117 h 3078664"/>
              <a:gd name="connsiteX2" fmla="*/ 1744867 w 2685317"/>
              <a:gd name="connsiteY2" fmla="*/ 173355 h 3078664"/>
              <a:gd name="connsiteX3" fmla="*/ 2037920 w 2685317"/>
              <a:gd name="connsiteY3" fmla="*/ 400012 h 3078664"/>
              <a:gd name="connsiteX4" fmla="*/ 2446712 w 2685317"/>
              <a:gd name="connsiteY4" fmla="*/ 742460 h 3078664"/>
              <a:gd name="connsiteX5" fmla="*/ 2683810 w 2685317"/>
              <a:gd name="connsiteY5" fmla="*/ 1440960 h 3078664"/>
              <a:gd name="connsiteX6" fmla="*/ 2338558 w 2685317"/>
              <a:gd name="connsiteY6" fmla="*/ 2045105 h 3078664"/>
              <a:gd name="connsiteX7" fmla="*/ 2041219 w 2685317"/>
              <a:gd name="connsiteY7" fmla="*/ 2892357 h 3078664"/>
              <a:gd name="connsiteX8" fmla="*/ 1442604 w 2685317"/>
              <a:gd name="connsiteY8" fmla="*/ 2975841 h 3078664"/>
              <a:gd name="connsiteX9" fmla="*/ 1041817 w 2685317"/>
              <a:gd name="connsiteY9" fmla="*/ 3066817 h 3078664"/>
              <a:gd name="connsiteX10" fmla="*/ 574784 w 2685317"/>
              <a:gd name="connsiteY10" fmla="*/ 2689943 h 3078664"/>
              <a:gd name="connsiteX11" fmla="*/ 332346 w 2685317"/>
              <a:gd name="connsiteY11" fmla="*/ 2589396 h 3078664"/>
              <a:gd name="connsiteX12" fmla="*/ 49190 w 2685317"/>
              <a:gd name="connsiteY12" fmla="*/ 2207064 h 3078664"/>
              <a:gd name="connsiteX13" fmla="*/ 85524 w 2685317"/>
              <a:gd name="connsiteY13" fmla="*/ 1293328 h 3078664"/>
              <a:gd name="connsiteX14" fmla="*/ 457685 w 2685317"/>
              <a:gd name="connsiteY14" fmla="*/ 666043 h 3078664"/>
              <a:gd name="connsiteX0" fmla="*/ 457685 w 2685317"/>
              <a:gd name="connsiteY0" fmla="*/ 666043 h 3005435"/>
              <a:gd name="connsiteX1" fmla="*/ 1120828 w 2685317"/>
              <a:gd name="connsiteY1" fmla="*/ 22117 h 3005435"/>
              <a:gd name="connsiteX2" fmla="*/ 1744867 w 2685317"/>
              <a:gd name="connsiteY2" fmla="*/ 173355 h 3005435"/>
              <a:gd name="connsiteX3" fmla="*/ 2037920 w 2685317"/>
              <a:gd name="connsiteY3" fmla="*/ 400012 h 3005435"/>
              <a:gd name="connsiteX4" fmla="*/ 2446712 w 2685317"/>
              <a:gd name="connsiteY4" fmla="*/ 742460 h 3005435"/>
              <a:gd name="connsiteX5" fmla="*/ 2683810 w 2685317"/>
              <a:gd name="connsiteY5" fmla="*/ 1440960 h 3005435"/>
              <a:gd name="connsiteX6" fmla="*/ 2338558 w 2685317"/>
              <a:gd name="connsiteY6" fmla="*/ 2045105 h 3005435"/>
              <a:gd name="connsiteX7" fmla="*/ 2041219 w 2685317"/>
              <a:gd name="connsiteY7" fmla="*/ 2892357 h 3005435"/>
              <a:gd name="connsiteX8" fmla="*/ 1442604 w 2685317"/>
              <a:gd name="connsiteY8" fmla="*/ 2975841 h 3005435"/>
              <a:gd name="connsiteX9" fmla="*/ 975889 w 2685317"/>
              <a:gd name="connsiteY9" fmla="*/ 2698086 h 3005435"/>
              <a:gd name="connsiteX10" fmla="*/ 574784 w 2685317"/>
              <a:gd name="connsiteY10" fmla="*/ 2689943 h 3005435"/>
              <a:gd name="connsiteX11" fmla="*/ 332346 w 2685317"/>
              <a:gd name="connsiteY11" fmla="*/ 2589396 h 3005435"/>
              <a:gd name="connsiteX12" fmla="*/ 49190 w 2685317"/>
              <a:gd name="connsiteY12" fmla="*/ 2207064 h 3005435"/>
              <a:gd name="connsiteX13" fmla="*/ 85524 w 2685317"/>
              <a:gd name="connsiteY13" fmla="*/ 1293328 h 3005435"/>
              <a:gd name="connsiteX14" fmla="*/ 457685 w 2685317"/>
              <a:gd name="connsiteY14" fmla="*/ 666043 h 3005435"/>
              <a:gd name="connsiteX0" fmla="*/ 457685 w 2685317"/>
              <a:gd name="connsiteY0" fmla="*/ 666043 h 2906937"/>
              <a:gd name="connsiteX1" fmla="*/ 1120828 w 2685317"/>
              <a:gd name="connsiteY1" fmla="*/ 22117 h 2906937"/>
              <a:gd name="connsiteX2" fmla="*/ 1744867 w 2685317"/>
              <a:gd name="connsiteY2" fmla="*/ 173355 h 2906937"/>
              <a:gd name="connsiteX3" fmla="*/ 2037920 w 2685317"/>
              <a:gd name="connsiteY3" fmla="*/ 400012 h 2906937"/>
              <a:gd name="connsiteX4" fmla="*/ 2446712 w 2685317"/>
              <a:gd name="connsiteY4" fmla="*/ 742460 h 2906937"/>
              <a:gd name="connsiteX5" fmla="*/ 2683810 w 2685317"/>
              <a:gd name="connsiteY5" fmla="*/ 1440960 h 2906937"/>
              <a:gd name="connsiteX6" fmla="*/ 2338558 w 2685317"/>
              <a:gd name="connsiteY6" fmla="*/ 2045105 h 2906937"/>
              <a:gd name="connsiteX7" fmla="*/ 2041219 w 2685317"/>
              <a:gd name="connsiteY7" fmla="*/ 2892357 h 2906937"/>
              <a:gd name="connsiteX8" fmla="*/ 1391327 w 2685317"/>
              <a:gd name="connsiteY8" fmla="*/ 2589552 h 2906937"/>
              <a:gd name="connsiteX9" fmla="*/ 975889 w 2685317"/>
              <a:gd name="connsiteY9" fmla="*/ 2698086 h 2906937"/>
              <a:gd name="connsiteX10" fmla="*/ 574784 w 2685317"/>
              <a:gd name="connsiteY10" fmla="*/ 2689943 h 2906937"/>
              <a:gd name="connsiteX11" fmla="*/ 332346 w 2685317"/>
              <a:gd name="connsiteY11" fmla="*/ 2589396 h 2906937"/>
              <a:gd name="connsiteX12" fmla="*/ 49190 w 2685317"/>
              <a:gd name="connsiteY12" fmla="*/ 2207064 h 2906937"/>
              <a:gd name="connsiteX13" fmla="*/ 85524 w 2685317"/>
              <a:gd name="connsiteY13" fmla="*/ 1293328 h 2906937"/>
              <a:gd name="connsiteX14" fmla="*/ 457685 w 2685317"/>
              <a:gd name="connsiteY14" fmla="*/ 666043 h 2906937"/>
              <a:gd name="connsiteX0" fmla="*/ 457685 w 2685317"/>
              <a:gd name="connsiteY0" fmla="*/ 666043 h 2707665"/>
              <a:gd name="connsiteX1" fmla="*/ 1120828 w 2685317"/>
              <a:gd name="connsiteY1" fmla="*/ 22117 h 2707665"/>
              <a:gd name="connsiteX2" fmla="*/ 1744867 w 2685317"/>
              <a:gd name="connsiteY2" fmla="*/ 173355 h 2707665"/>
              <a:gd name="connsiteX3" fmla="*/ 2037920 w 2685317"/>
              <a:gd name="connsiteY3" fmla="*/ 400012 h 2707665"/>
              <a:gd name="connsiteX4" fmla="*/ 2446712 w 2685317"/>
              <a:gd name="connsiteY4" fmla="*/ 742460 h 2707665"/>
              <a:gd name="connsiteX5" fmla="*/ 2683810 w 2685317"/>
              <a:gd name="connsiteY5" fmla="*/ 1440960 h 2707665"/>
              <a:gd name="connsiteX6" fmla="*/ 2338558 w 2685317"/>
              <a:gd name="connsiteY6" fmla="*/ 2045105 h 2707665"/>
              <a:gd name="connsiteX7" fmla="*/ 1938664 w 2685317"/>
              <a:gd name="connsiteY7" fmla="*/ 2418274 h 2707665"/>
              <a:gd name="connsiteX8" fmla="*/ 1391327 w 2685317"/>
              <a:gd name="connsiteY8" fmla="*/ 2589552 h 2707665"/>
              <a:gd name="connsiteX9" fmla="*/ 975889 w 2685317"/>
              <a:gd name="connsiteY9" fmla="*/ 2698086 h 2707665"/>
              <a:gd name="connsiteX10" fmla="*/ 574784 w 2685317"/>
              <a:gd name="connsiteY10" fmla="*/ 2689943 h 2707665"/>
              <a:gd name="connsiteX11" fmla="*/ 332346 w 2685317"/>
              <a:gd name="connsiteY11" fmla="*/ 2589396 h 2707665"/>
              <a:gd name="connsiteX12" fmla="*/ 49190 w 2685317"/>
              <a:gd name="connsiteY12" fmla="*/ 2207064 h 2707665"/>
              <a:gd name="connsiteX13" fmla="*/ 85524 w 2685317"/>
              <a:gd name="connsiteY13" fmla="*/ 1293328 h 2707665"/>
              <a:gd name="connsiteX14" fmla="*/ 457685 w 2685317"/>
              <a:gd name="connsiteY14" fmla="*/ 666043 h 2707665"/>
              <a:gd name="connsiteX0" fmla="*/ 457685 w 2685317"/>
              <a:gd name="connsiteY0" fmla="*/ 662585 h 2704207"/>
              <a:gd name="connsiteX1" fmla="*/ 1120828 w 2685317"/>
              <a:gd name="connsiteY1" fmla="*/ 18659 h 2704207"/>
              <a:gd name="connsiteX2" fmla="*/ 1627584 w 2685317"/>
              <a:gd name="connsiteY2" fmla="*/ 213793 h 2704207"/>
              <a:gd name="connsiteX3" fmla="*/ 2037920 w 2685317"/>
              <a:gd name="connsiteY3" fmla="*/ 396554 h 2704207"/>
              <a:gd name="connsiteX4" fmla="*/ 2446712 w 2685317"/>
              <a:gd name="connsiteY4" fmla="*/ 739002 h 2704207"/>
              <a:gd name="connsiteX5" fmla="*/ 2683810 w 2685317"/>
              <a:gd name="connsiteY5" fmla="*/ 1437502 h 2704207"/>
              <a:gd name="connsiteX6" fmla="*/ 2338558 w 2685317"/>
              <a:gd name="connsiteY6" fmla="*/ 2041647 h 2704207"/>
              <a:gd name="connsiteX7" fmla="*/ 1938664 w 2685317"/>
              <a:gd name="connsiteY7" fmla="*/ 2414816 h 2704207"/>
              <a:gd name="connsiteX8" fmla="*/ 1391327 w 2685317"/>
              <a:gd name="connsiteY8" fmla="*/ 2586094 h 2704207"/>
              <a:gd name="connsiteX9" fmla="*/ 975889 w 2685317"/>
              <a:gd name="connsiteY9" fmla="*/ 2694628 h 2704207"/>
              <a:gd name="connsiteX10" fmla="*/ 574784 w 2685317"/>
              <a:gd name="connsiteY10" fmla="*/ 2686485 h 2704207"/>
              <a:gd name="connsiteX11" fmla="*/ 332346 w 2685317"/>
              <a:gd name="connsiteY11" fmla="*/ 2585938 h 2704207"/>
              <a:gd name="connsiteX12" fmla="*/ 49190 w 2685317"/>
              <a:gd name="connsiteY12" fmla="*/ 2203606 h 2704207"/>
              <a:gd name="connsiteX13" fmla="*/ 85524 w 2685317"/>
              <a:gd name="connsiteY13" fmla="*/ 1289870 h 2704207"/>
              <a:gd name="connsiteX14" fmla="*/ 457685 w 2685317"/>
              <a:gd name="connsiteY14" fmla="*/ 662585 h 2704207"/>
              <a:gd name="connsiteX0" fmla="*/ 457685 w 2685360"/>
              <a:gd name="connsiteY0" fmla="*/ 662864 h 2704486"/>
              <a:gd name="connsiteX1" fmla="*/ 1120828 w 2685360"/>
              <a:gd name="connsiteY1" fmla="*/ 18938 h 2704486"/>
              <a:gd name="connsiteX2" fmla="*/ 1627584 w 2685360"/>
              <a:gd name="connsiteY2" fmla="*/ 214072 h 2704486"/>
              <a:gd name="connsiteX3" fmla="*/ 2010324 w 2685360"/>
              <a:gd name="connsiteY3" fmla="*/ 423171 h 2704486"/>
              <a:gd name="connsiteX4" fmla="*/ 2446712 w 2685360"/>
              <a:gd name="connsiteY4" fmla="*/ 739281 h 2704486"/>
              <a:gd name="connsiteX5" fmla="*/ 2683810 w 2685360"/>
              <a:gd name="connsiteY5" fmla="*/ 1437781 h 2704486"/>
              <a:gd name="connsiteX6" fmla="*/ 2338558 w 2685360"/>
              <a:gd name="connsiteY6" fmla="*/ 2041926 h 2704486"/>
              <a:gd name="connsiteX7" fmla="*/ 1938664 w 2685360"/>
              <a:gd name="connsiteY7" fmla="*/ 2415095 h 2704486"/>
              <a:gd name="connsiteX8" fmla="*/ 1391327 w 2685360"/>
              <a:gd name="connsiteY8" fmla="*/ 2586373 h 2704486"/>
              <a:gd name="connsiteX9" fmla="*/ 975889 w 2685360"/>
              <a:gd name="connsiteY9" fmla="*/ 2694907 h 2704486"/>
              <a:gd name="connsiteX10" fmla="*/ 574784 w 2685360"/>
              <a:gd name="connsiteY10" fmla="*/ 2686764 h 2704486"/>
              <a:gd name="connsiteX11" fmla="*/ 332346 w 2685360"/>
              <a:gd name="connsiteY11" fmla="*/ 2586217 h 2704486"/>
              <a:gd name="connsiteX12" fmla="*/ 49190 w 2685360"/>
              <a:gd name="connsiteY12" fmla="*/ 2203885 h 2704486"/>
              <a:gd name="connsiteX13" fmla="*/ 85524 w 2685360"/>
              <a:gd name="connsiteY13" fmla="*/ 1290149 h 2704486"/>
              <a:gd name="connsiteX14" fmla="*/ 457685 w 2685360"/>
              <a:gd name="connsiteY14" fmla="*/ 662864 h 2704486"/>
              <a:gd name="connsiteX0" fmla="*/ 457685 w 2685360"/>
              <a:gd name="connsiteY0" fmla="*/ 662864 h 2704486"/>
              <a:gd name="connsiteX1" fmla="*/ 1120828 w 2685360"/>
              <a:gd name="connsiteY1" fmla="*/ 18938 h 2704486"/>
              <a:gd name="connsiteX2" fmla="*/ 1627584 w 2685360"/>
              <a:gd name="connsiteY2" fmla="*/ 214072 h 2704486"/>
              <a:gd name="connsiteX3" fmla="*/ 2010324 w 2685360"/>
              <a:gd name="connsiteY3" fmla="*/ 423171 h 2704486"/>
              <a:gd name="connsiteX4" fmla="*/ 2446712 w 2685360"/>
              <a:gd name="connsiteY4" fmla="*/ 739281 h 2704486"/>
              <a:gd name="connsiteX5" fmla="*/ 2683810 w 2685360"/>
              <a:gd name="connsiteY5" fmla="*/ 1437781 h 2704486"/>
              <a:gd name="connsiteX6" fmla="*/ 2338558 w 2685360"/>
              <a:gd name="connsiteY6" fmla="*/ 2041926 h 2704486"/>
              <a:gd name="connsiteX7" fmla="*/ 1938664 w 2685360"/>
              <a:gd name="connsiteY7" fmla="*/ 2415095 h 2704486"/>
              <a:gd name="connsiteX8" fmla="*/ 1391327 w 2685360"/>
              <a:gd name="connsiteY8" fmla="*/ 2586373 h 2704486"/>
              <a:gd name="connsiteX9" fmla="*/ 975889 w 2685360"/>
              <a:gd name="connsiteY9" fmla="*/ 2694907 h 2704486"/>
              <a:gd name="connsiteX10" fmla="*/ 574784 w 2685360"/>
              <a:gd name="connsiteY10" fmla="*/ 2686764 h 2704486"/>
              <a:gd name="connsiteX11" fmla="*/ 332346 w 2685360"/>
              <a:gd name="connsiteY11" fmla="*/ 2586217 h 2704486"/>
              <a:gd name="connsiteX12" fmla="*/ 49190 w 2685360"/>
              <a:gd name="connsiteY12" fmla="*/ 2203885 h 2704486"/>
              <a:gd name="connsiteX13" fmla="*/ 85524 w 2685360"/>
              <a:gd name="connsiteY13" fmla="*/ 1290149 h 2704486"/>
              <a:gd name="connsiteX14" fmla="*/ 457685 w 2685360"/>
              <a:gd name="connsiteY14" fmla="*/ 662864 h 2704486"/>
              <a:gd name="connsiteX0" fmla="*/ 457685 w 2685360"/>
              <a:gd name="connsiteY0" fmla="*/ 502122 h 2543744"/>
              <a:gd name="connsiteX1" fmla="*/ 1065636 w 2685360"/>
              <a:gd name="connsiteY1" fmla="*/ 42562 h 2543744"/>
              <a:gd name="connsiteX2" fmla="*/ 1627584 w 2685360"/>
              <a:gd name="connsiteY2" fmla="*/ 53330 h 2543744"/>
              <a:gd name="connsiteX3" fmla="*/ 2010324 w 2685360"/>
              <a:gd name="connsiteY3" fmla="*/ 262429 h 2543744"/>
              <a:gd name="connsiteX4" fmla="*/ 2446712 w 2685360"/>
              <a:gd name="connsiteY4" fmla="*/ 578539 h 2543744"/>
              <a:gd name="connsiteX5" fmla="*/ 2683810 w 2685360"/>
              <a:gd name="connsiteY5" fmla="*/ 1277039 h 2543744"/>
              <a:gd name="connsiteX6" fmla="*/ 2338558 w 2685360"/>
              <a:gd name="connsiteY6" fmla="*/ 1881184 h 2543744"/>
              <a:gd name="connsiteX7" fmla="*/ 1938664 w 2685360"/>
              <a:gd name="connsiteY7" fmla="*/ 2254353 h 2543744"/>
              <a:gd name="connsiteX8" fmla="*/ 1391327 w 2685360"/>
              <a:gd name="connsiteY8" fmla="*/ 2425631 h 2543744"/>
              <a:gd name="connsiteX9" fmla="*/ 975889 w 2685360"/>
              <a:gd name="connsiteY9" fmla="*/ 2534165 h 2543744"/>
              <a:gd name="connsiteX10" fmla="*/ 574784 w 2685360"/>
              <a:gd name="connsiteY10" fmla="*/ 2526022 h 2543744"/>
              <a:gd name="connsiteX11" fmla="*/ 332346 w 2685360"/>
              <a:gd name="connsiteY11" fmla="*/ 2425475 h 2543744"/>
              <a:gd name="connsiteX12" fmla="*/ 49190 w 2685360"/>
              <a:gd name="connsiteY12" fmla="*/ 2043143 h 2543744"/>
              <a:gd name="connsiteX13" fmla="*/ 85524 w 2685360"/>
              <a:gd name="connsiteY13" fmla="*/ 1129407 h 2543744"/>
              <a:gd name="connsiteX14" fmla="*/ 457685 w 2685360"/>
              <a:gd name="connsiteY14" fmla="*/ 502122 h 2543744"/>
              <a:gd name="connsiteX0" fmla="*/ 457685 w 2685360"/>
              <a:gd name="connsiteY0" fmla="*/ 485777 h 2527399"/>
              <a:gd name="connsiteX1" fmla="*/ 1065636 w 2685360"/>
              <a:gd name="connsiteY1" fmla="*/ 26217 h 2527399"/>
              <a:gd name="connsiteX2" fmla="*/ 1510301 w 2685360"/>
              <a:gd name="connsiteY2" fmla="*/ 115999 h 2527399"/>
              <a:gd name="connsiteX3" fmla="*/ 2010324 w 2685360"/>
              <a:gd name="connsiteY3" fmla="*/ 246084 h 2527399"/>
              <a:gd name="connsiteX4" fmla="*/ 2446712 w 2685360"/>
              <a:gd name="connsiteY4" fmla="*/ 562194 h 2527399"/>
              <a:gd name="connsiteX5" fmla="*/ 2683810 w 2685360"/>
              <a:gd name="connsiteY5" fmla="*/ 1260694 h 2527399"/>
              <a:gd name="connsiteX6" fmla="*/ 2338558 w 2685360"/>
              <a:gd name="connsiteY6" fmla="*/ 1864839 h 2527399"/>
              <a:gd name="connsiteX7" fmla="*/ 1938664 w 2685360"/>
              <a:gd name="connsiteY7" fmla="*/ 2238008 h 2527399"/>
              <a:gd name="connsiteX8" fmla="*/ 1391327 w 2685360"/>
              <a:gd name="connsiteY8" fmla="*/ 2409286 h 2527399"/>
              <a:gd name="connsiteX9" fmla="*/ 975889 w 2685360"/>
              <a:gd name="connsiteY9" fmla="*/ 2517820 h 2527399"/>
              <a:gd name="connsiteX10" fmla="*/ 574784 w 2685360"/>
              <a:gd name="connsiteY10" fmla="*/ 2509677 h 2527399"/>
              <a:gd name="connsiteX11" fmla="*/ 332346 w 2685360"/>
              <a:gd name="connsiteY11" fmla="*/ 2409130 h 2527399"/>
              <a:gd name="connsiteX12" fmla="*/ 49190 w 2685360"/>
              <a:gd name="connsiteY12" fmla="*/ 2026798 h 2527399"/>
              <a:gd name="connsiteX13" fmla="*/ 85524 w 2685360"/>
              <a:gd name="connsiteY13" fmla="*/ 1113062 h 2527399"/>
              <a:gd name="connsiteX14" fmla="*/ 457685 w 2685360"/>
              <a:gd name="connsiteY14" fmla="*/ 485777 h 2527399"/>
              <a:gd name="connsiteX0" fmla="*/ 457685 w 2685360"/>
              <a:gd name="connsiteY0" fmla="*/ 406984 h 2448606"/>
              <a:gd name="connsiteX1" fmla="*/ 982848 w 2685360"/>
              <a:gd name="connsiteY1" fmla="*/ 43997 h 2448606"/>
              <a:gd name="connsiteX2" fmla="*/ 1510301 w 2685360"/>
              <a:gd name="connsiteY2" fmla="*/ 37206 h 2448606"/>
              <a:gd name="connsiteX3" fmla="*/ 2010324 w 2685360"/>
              <a:gd name="connsiteY3" fmla="*/ 167291 h 2448606"/>
              <a:gd name="connsiteX4" fmla="*/ 2446712 w 2685360"/>
              <a:gd name="connsiteY4" fmla="*/ 483401 h 2448606"/>
              <a:gd name="connsiteX5" fmla="*/ 2683810 w 2685360"/>
              <a:gd name="connsiteY5" fmla="*/ 1181901 h 2448606"/>
              <a:gd name="connsiteX6" fmla="*/ 2338558 w 2685360"/>
              <a:gd name="connsiteY6" fmla="*/ 1786046 h 2448606"/>
              <a:gd name="connsiteX7" fmla="*/ 1938664 w 2685360"/>
              <a:gd name="connsiteY7" fmla="*/ 2159215 h 2448606"/>
              <a:gd name="connsiteX8" fmla="*/ 1391327 w 2685360"/>
              <a:gd name="connsiteY8" fmla="*/ 2330493 h 2448606"/>
              <a:gd name="connsiteX9" fmla="*/ 975889 w 2685360"/>
              <a:gd name="connsiteY9" fmla="*/ 2439027 h 2448606"/>
              <a:gd name="connsiteX10" fmla="*/ 574784 w 2685360"/>
              <a:gd name="connsiteY10" fmla="*/ 2430884 h 2448606"/>
              <a:gd name="connsiteX11" fmla="*/ 332346 w 2685360"/>
              <a:gd name="connsiteY11" fmla="*/ 2330337 h 2448606"/>
              <a:gd name="connsiteX12" fmla="*/ 49190 w 2685360"/>
              <a:gd name="connsiteY12" fmla="*/ 1948005 h 2448606"/>
              <a:gd name="connsiteX13" fmla="*/ 85524 w 2685360"/>
              <a:gd name="connsiteY13" fmla="*/ 1034269 h 2448606"/>
              <a:gd name="connsiteX14" fmla="*/ 457685 w 2685360"/>
              <a:gd name="connsiteY14" fmla="*/ 406984 h 2448606"/>
              <a:gd name="connsiteX0" fmla="*/ 443310 w 2684783"/>
              <a:gd name="connsiteY0" fmla="*/ 468439 h 2448606"/>
              <a:gd name="connsiteX1" fmla="*/ 982271 w 2684783"/>
              <a:gd name="connsiteY1" fmla="*/ 43997 h 2448606"/>
              <a:gd name="connsiteX2" fmla="*/ 1509724 w 2684783"/>
              <a:gd name="connsiteY2" fmla="*/ 37206 h 2448606"/>
              <a:gd name="connsiteX3" fmla="*/ 2009747 w 2684783"/>
              <a:gd name="connsiteY3" fmla="*/ 167291 h 2448606"/>
              <a:gd name="connsiteX4" fmla="*/ 2446135 w 2684783"/>
              <a:gd name="connsiteY4" fmla="*/ 483401 h 2448606"/>
              <a:gd name="connsiteX5" fmla="*/ 2683233 w 2684783"/>
              <a:gd name="connsiteY5" fmla="*/ 1181901 h 2448606"/>
              <a:gd name="connsiteX6" fmla="*/ 2337981 w 2684783"/>
              <a:gd name="connsiteY6" fmla="*/ 1786046 h 2448606"/>
              <a:gd name="connsiteX7" fmla="*/ 1938087 w 2684783"/>
              <a:gd name="connsiteY7" fmla="*/ 2159215 h 2448606"/>
              <a:gd name="connsiteX8" fmla="*/ 1390750 w 2684783"/>
              <a:gd name="connsiteY8" fmla="*/ 2330493 h 2448606"/>
              <a:gd name="connsiteX9" fmla="*/ 975312 w 2684783"/>
              <a:gd name="connsiteY9" fmla="*/ 2439027 h 2448606"/>
              <a:gd name="connsiteX10" fmla="*/ 574207 w 2684783"/>
              <a:gd name="connsiteY10" fmla="*/ 2430884 h 2448606"/>
              <a:gd name="connsiteX11" fmla="*/ 331769 w 2684783"/>
              <a:gd name="connsiteY11" fmla="*/ 2330337 h 2448606"/>
              <a:gd name="connsiteX12" fmla="*/ 48613 w 2684783"/>
              <a:gd name="connsiteY12" fmla="*/ 1948005 h 2448606"/>
              <a:gd name="connsiteX13" fmla="*/ 84947 w 2684783"/>
              <a:gd name="connsiteY13" fmla="*/ 1034269 h 2448606"/>
              <a:gd name="connsiteX14" fmla="*/ 443310 w 2684783"/>
              <a:gd name="connsiteY14" fmla="*/ 468439 h 2448606"/>
              <a:gd name="connsiteX0" fmla="*/ 443310 w 2684783"/>
              <a:gd name="connsiteY0" fmla="*/ 436663 h 2416830"/>
              <a:gd name="connsiteX1" fmla="*/ 1099554 w 2684783"/>
              <a:gd name="connsiteY1" fmla="*/ 73676 h 2416830"/>
              <a:gd name="connsiteX2" fmla="*/ 1509724 w 2684783"/>
              <a:gd name="connsiteY2" fmla="*/ 5430 h 2416830"/>
              <a:gd name="connsiteX3" fmla="*/ 2009747 w 2684783"/>
              <a:gd name="connsiteY3" fmla="*/ 135515 h 2416830"/>
              <a:gd name="connsiteX4" fmla="*/ 2446135 w 2684783"/>
              <a:gd name="connsiteY4" fmla="*/ 451625 h 2416830"/>
              <a:gd name="connsiteX5" fmla="*/ 2683233 w 2684783"/>
              <a:gd name="connsiteY5" fmla="*/ 1150125 h 2416830"/>
              <a:gd name="connsiteX6" fmla="*/ 2337981 w 2684783"/>
              <a:gd name="connsiteY6" fmla="*/ 1754270 h 2416830"/>
              <a:gd name="connsiteX7" fmla="*/ 1938087 w 2684783"/>
              <a:gd name="connsiteY7" fmla="*/ 2127439 h 2416830"/>
              <a:gd name="connsiteX8" fmla="*/ 1390750 w 2684783"/>
              <a:gd name="connsiteY8" fmla="*/ 2298717 h 2416830"/>
              <a:gd name="connsiteX9" fmla="*/ 975312 w 2684783"/>
              <a:gd name="connsiteY9" fmla="*/ 2407251 h 2416830"/>
              <a:gd name="connsiteX10" fmla="*/ 574207 w 2684783"/>
              <a:gd name="connsiteY10" fmla="*/ 2399108 h 2416830"/>
              <a:gd name="connsiteX11" fmla="*/ 331769 w 2684783"/>
              <a:gd name="connsiteY11" fmla="*/ 2298561 h 2416830"/>
              <a:gd name="connsiteX12" fmla="*/ 48613 w 2684783"/>
              <a:gd name="connsiteY12" fmla="*/ 1916229 h 2416830"/>
              <a:gd name="connsiteX13" fmla="*/ 84947 w 2684783"/>
              <a:gd name="connsiteY13" fmla="*/ 1002493 h 2416830"/>
              <a:gd name="connsiteX14" fmla="*/ 443310 w 2684783"/>
              <a:gd name="connsiteY14" fmla="*/ 436663 h 2416830"/>
              <a:gd name="connsiteX0" fmla="*/ 443310 w 2684783"/>
              <a:gd name="connsiteY0" fmla="*/ 436663 h 2435065"/>
              <a:gd name="connsiteX1" fmla="*/ 1099554 w 2684783"/>
              <a:gd name="connsiteY1" fmla="*/ 73676 h 2435065"/>
              <a:gd name="connsiteX2" fmla="*/ 1509724 w 2684783"/>
              <a:gd name="connsiteY2" fmla="*/ 5430 h 2435065"/>
              <a:gd name="connsiteX3" fmla="*/ 2009747 w 2684783"/>
              <a:gd name="connsiteY3" fmla="*/ 135515 h 2435065"/>
              <a:gd name="connsiteX4" fmla="*/ 2446135 w 2684783"/>
              <a:gd name="connsiteY4" fmla="*/ 451625 h 2435065"/>
              <a:gd name="connsiteX5" fmla="*/ 2683233 w 2684783"/>
              <a:gd name="connsiteY5" fmla="*/ 1150125 h 2435065"/>
              <a:gd name="connsiteX6" fmla="*/ 2337981 w 2684783"/>
              <a:gd name="connsiteY6" fmla="*/ 1754270 h 2435065"/>
              <a:gd name="connsiteX7" fmla="*/ 1938087 w 2684783"/>
              <a:gd name="connsiteY7" fmla="*/ 2127439 h 2435065"/>
              <a:gd name="connsiteX8" fmla="*/ 1324460 w 2684783"/>
              <a:gd name="connsiteY8" fmla="*/ 2050447 h 2435065"/>
              <a:gd name="connsiteX9" fmla="*/ 975312 w 2684783"/>
              <a:gd name="connsiteY9" fmla="*/ 2407251 h 2435065"/>
              <a:gd name="connsiteX10" fmla="*/ 574207 w 2684783"/>
              <a:gd name="connsiteY10" fmla="*/ 2399108 h 2435065"/>
              <a:gd name="connsiteX11" fmla="*/ 331769 w 2684783"/>
              <a:gd name="connsiteY11" fmla="*/ 2298561 h 2435065"/>
              <a:gd name="connsiteX12" fmla="*/ 48613 w 2684783"/>
              <a:gd name="connsiteY12" fmla="*/ 1916229 h 2435065"/>
              <a:gd name="connsiteX13" fmla="*/ 84947 w 2684783"/>
              <a:gd name="connsiteY13" fmla="*/ 1002493 h 2435065"/>
              <a:gd name="connsiteX14" fmla="*/ 443310 w 2684783"/>
              <a:gd name="connsiteY14" fmla="*/ 436663 h 2435065"/>
              <a:gd name="connsiteX0" fmla="*/ 443310 w 2684783"/>
              <a:gd name="connsiteY0" fmla="*/ 436663 h 2409013"/>
              <a:gd name="connsiteX1" fmla="*/ 1099554 w 2684783"/>
              <a:gd name="connsiteY1" fmla="*/ 73676 h 2409013"/>
              <a:gd name="connsiteX2" fmla="*/ 1509724 w 2684783"/>
              <a:gd name="connsiteY2" fmla="*/ 5430 h 2409013"/>
              <a:gd name="connsiteX3" fmla="*/ 2009747 w 2684783"/>
              <a:gd name="connsiteY3" fmla="*/ 135515 h 2409013"/>
              <a:gd name="connsiteX4" fmla="*/ 2446135 w 2684783"/>
              <a:gd name="connsiteY4" fmla="*/ 451625 h 2409013"/>
              <a:gd name="connsiteX5" fmla="*/ 2683233 w 2684783"/>
              <a:gd name="connsiteY5" fmla="*/ 1150125 h 2409013"/>
              <a:gd name="connsiteX6" fmla="*/ 2337981 w 2684783"/>
              <a:gd name="connsiteY6" fmla="*/ 1754270 h 2409013"/>
              <a:gd name="connsiteX7" fmla="*/ 1938087 w 2684783"/>
              <a:gd name="connsiteY7" fmla="*/ 2127439 h 2409013"/>
              <a:gd name="connsiteX8" fmla="*/ 1324460 w 2684783"/>
              <a:gd name="connsiteY8" fmla="*/ 2050447 h 2409013"/>
              <a:gd name="connsiteX9" fmla="*/ 948796 w 2684783"/>
              <a:gd name="connsiteY9" fmla="*/ 2101243 h 2409013"/>
              <a:gd name="connsiteX10" fmla="*/ 574207 w 2684783"/>
              <a:gd name="connsiteY10" fmla="*/ 2399108 h 2409013"/>
              <a:gd name="connsiteX11" fmla="*/ 331769 w 2684783"/>
              <a:gd name="connsiteY11" fmla="*/ 2298561 h 2409013"/>
              <a:gd name="connsiteX12" fmla="*/ 48613 w 2684783"/>
              <a:gd name="connsiteY12" fmla="*/ 1916229 h 2409013"/>
              <a:gd name="connsiteX13" fmla="*/ 84947 w 2684783"/>
              <a:gd name="connsiteY13" fmla="*/ 1002493 h 2409013"/>
              <a:gd name="connsiteX14" fmla="*/ 443310 w 2684783"/>
              <a:gd name="connsiteY14" fmla="*/ 436663 h 2409013"/>
              <a:gd name="connsiteX0" fmla="*/ 443310 w 2684783"/>
              <a:gd name="connsiteY0" fmla="*/ 436663 h 2298607"/>
              <a:gd name="connsiteX1" fmla="*/ 1099554 w 2684783"/>
              <a:gd name="connsiteY1" fmla="*/ 73676 h 2298607"/>
              <a:gd name="connsiteX2" fmla="*/ 1509724 w 2684783"/>
              <a:gd name="connsiteY2" fmla="*/ 5430 h 2298607"/>
              <a:gd name="connsiteX3" fmla="*/ 2009747 w 2684783"/>
              <a:gd name="connsiteY3" fmla="*/ 135515 h 2298607"/>
              <a:gd name="connsiteX4" fmla="*/ 2446135 w 2684783"/>
              <a:gd name="connsiteY4" fmla="*/ 451625 h 2298607"/>
              <a:gd name="connsiteX5" fmla="*/ 2683233 w 2684783"/>
              <a:gd name="connsiteY5" fmla="*/ 1150125 h 2298607"/>
              <a:gd name="connsiteX6" fmla="*/ 2337981 w 2684783"/>
              <a:gd name="connsiteY6" fmla="*/ 1754270 h 2298607"/>
              <a:gd name="connsiteX7" fmla="*/ 1938087 w 2684783"/>
              <a:gd name="connsiteY7" fmla="*/ 2127439 h 2298607"/>
              <a:gd name="connsiteX8" fmla="*/ 1324460 w 2684783"/>
              <a:gd name="connsiteY8" fmla="*/ 2050447 h 2298607"/>
              <a:gd name="connsiteX9" fmla="*/ 948796 w 2684783"/>
              <a:gd name="connsiteY9" fmla="*/ 2101243 h 2298607"/>
              <a:gd name="connsiteX10" fmla="*/ 476981 w 2684783"/>
              <a:gd name="connsiteY10" fmla="*/ 1891021 h 2298607"/>
              <a:gd name="connsiteX11" fmla="*/ 331769 w 2684783"/>
              <a:gd name="connsiteY11" fmla="*/ 2298561 h 2298607"/>
              <a:gd name="connsiteX12" fmla="*/ 48613 w 2684783"/>
              <a:gd name="connsiteY12" fmla="*/ 1916229 h 2298607"/>
              <a:gd name="connsiteX13" fmla="*/ 84947 w 2684783"/>
              <a:gd name="connsiteY13" fmla="*/ 1002493 h 2298607"/>
              <a:gd name="connsiteX14" fmla="*/ 443310 w 2684783"/>
              <a:gd name="connsiteY14" fmla="*/ 436663 h 2298607"/>
              <a:gd name="connsiteX0" fmla="*/ 443310 w 2684783"/>
              <a:gd name="connsiteY0" fmla="*/ 436663 h 2139179"/>
              <a:gd name="connsiteX1" fmla="*/ 1099554 w 2684783"/>
              <a:gd name="connsiteY1" fmla="*/ 73676 h 2139179"/>
              <a:gd name="connsiteX2" fmla="*/ 1509724 w 2684783"/>
              <a:gd name="connsiteY2" fmla="*/ 5430 h 2139179"/>
              <a:gd name="connsiteX3" fmla="*/ 2009747 w 2684783"/>
              <a:gd name="connsiteY3" fmla="*/ 135515 h 2139179"/>
              <a:gd name="connsiteX4" fmla="*/ 2446135 w 2684783"/>
              <a:gd name="connsiteY4" fmla="*/ 451625 h 2139179"/>
              <a:gd name="connsiteX5" fmla="*/ 2683233 w 2684783"/>
              <a:gd name="connsiteY5" fmla="*/ 1150125 h 2139179"/>
              <a:gd name="connsiteX6" fmla="*/ 2337981 w 2684783"/>
              <a:gd name="connsiteY6" fmla="*/ 1754270 h 2139179"/>
              <a:gd name="connsiteX7" fmla="*/ 1938087 w 2684783"/>
              <a:gd name="connsiteY7" fmla="*/ 2127439 h 2139179"/>
              <a:gd name="connsiteX8" fmla="*/ 1324460 w 2684783"/>
              <a:gd name="connsiteY8" fmla="*/ 2050447 h 2139179"/>
              <a:gd name="connsiteX9" fmla="*/ 948796 w 2684783"/>
              <a:gd name="connsiteY9" fmla="*/ 2101243 h 2139179"/>
              <a:gd name="connsiteX10" fmla="*/ 476981 w 2684783"/>
              <a:gd name="connsiteY10" fmla="*/ 1891021 h 2139179"/>
              <a:gd name="connsiteX11" fmla="*/ 221285 w 2684783"/>
              <a:gd name="connsiteY11" fmla="*/ 1871305 h 2139179"/>
              <a:gd name="connsiteX12" fmla="*/ 48613 w 2684783"/>
              <a:gd name="connsiteY12" fmla="*/ 1916229 h 2139179"/>
              <a:gd name="connsiteX13" fmla="*/ 84947 w 2684783"/>
              <a:gd name="connsiteY13" fmla="*/ 1002493 h 2139179"/>
              <a:gd name="connsiteX14" fmla="*/ 443310 w 2684783"/>
              <a:gd name="connsiteY14" fmla="*/ 436663 h 2139179"/>
              <a:gd name="connsiteX0" fmla="*/ 413089 w 2654562"/>
              <a:gd name="connsiteY0" fmla="*/ 436663 h 2139179"/>
              <a:gd name="connsiteX1" fmla="*/ 1069333 w 2654562"/>
              <a:gd name="connsiteY1" fmla="*/ 73676 h 2139179"/>
              <a:gd name="connsiteX2" fmla="*/ 1479503 w 2654562"/>
              <a:gd name="connsiteY2" fmla="*/ 5430 h 2139179"/>
              <a:gd name="connsiteX3" fmla="*/ 1979526 w 2654562"/>
              <a:gd name="connsiteY3" fmla="*/ 135515 h 2139179"/>
              <a:gd name="connsiteX4" fmla="*/ 2415914 w 2654562"/>
              <a:gd name="connsiteY4" fmla="*/ 451625 h 2139179"/>
              <a:gd name="connsiteX5" fmla="*/ 2653012 w 2654562"/>
              <a:gd name="connsiteY5" fmla="*/ 1150125 h 2139179"/>
              <a:gd name="connsiteX6" fmla="*/ 2307760 w 2654562"/>
              <a:gd name="connsiteY6" fmla="*/ 1754270 h 2139179"/>
              <a:gd name="connsiteX7" fmla="*/ 1907866 w 2654562"/>
              <a:gd name="connsiteY7" fmla="*/ 2127439 h 2139179"/>
              <a:gd name="connsiteX8" fmla="*/ 1294239 w 2654562"/>
              <a:gd name="connsiteY8" fmla="*/ 2050447 h 2139179"/>
              <a:gd name="connsiteX9" fmla="*/ 918575 w 2654562"/>
              <a:gd name="connsiteY9" fmla="*/ 2101243 h 2139179"/>
              <a:gd name="connsiteX10" fmla="*/ 446760 w 2654562"/>
              <a:gd name="connsiteY10" fmla="*/ 1891021 h 2139179"/>
              <a:gd name="connsiteX11" fmla="*/ 191064 w 2654562"/>
              <a:gd name="connsiteY11" fmla="*/ 1871305 h 2139179"/>
              <a:gd name="connsiteX12" fmla="*/ 62586 w 2654562"/>
              <a:gd name="connsiteY12" fmla="*/ 1523616 h 2139179"/>
              <a:gd name="connsiteX13" fmla="*/ 54726 w 2654562"/>
              <a:gd name="connsiteY13" fmla="*/ 1002493 h 2139179"/>
              <a:gd name="connsiteX14" fmla="*/ 413089 w 2654562"/>
              <a:gd name="connsiteY14" fmla="*/ 436663 h 2139179"/>
              <a:gd name="connsiteX0" fmla="*/ 413089 w 2654562"/>
              <a:gd name="connsiteY0" fmla="*/ 436663 h 2139179"/>
              <a:gd name="connsiteX1" fmla="*/ 1069333 w 2654562"/>
              <a:gd name="connsiteY1" fmla="*/ 73676 h 2139179"/>
              <a:gd name="connsiteX2" fmla="*/ 1479503 w 2654562"/>
              <a:gd name="connsiteY2" fmla="*/ 5430 h 2139179"/>
              <a:gd name="connsiteX3" fmla="*/ 1979526 w 2654562"/>
              <a:gd name="connsiteY3" fmla="*/ 135515 h 2139179"/>
              <a:gd name="connsiteX4" fmla="*/ 2415914 w 2654562"/>
              <a:gd name="connsiteY4" fmla="*/ 451625 h 2139179"/>
              <a:gd name="connsiteX5" fmla="*/ 2653012 w 2654562"/>
              <a:gd name="connsiteY5" fmla="*/ 1150125 h 2139179"/>
              <a:gd name="connsiteX6" fmla="*/ 2307760 w 2654562"/>
              <a:gd name="connsiteY6" fmla="*/ 1754270 h 2139179"/>
              <a:gd name="connsiteX7" fmla="*/ 1907866 w 2654562"/>
              <a:gd name="connsiteY7" fmla="*/ 2127439 h 2139179"/>
              <a:gd name="connsiteX8" fmla="*/ 1294239 w 2654562"/>
              <a:gd name="connsiteY8" fmla="*/ 2050447 h 2139179"/>
              <a:gd name="connsiteX9" fmla="*/ 918575 w 2654562"/>
              <a:gd name="connsiteY9" fmla="*/ 2101243 h 2139179"/>
              <a:gd name="connsiteX10" fmla="*/ 446760 w 2654562"/>
              <a:gd name="connsiteY10" fmla="*/ 1891021 h 2139179"/>
              <a:gd name="connsiteX11" fmla="*/ 226420 w 2654562"/>
              <a:gd name="connsiteY11" fmla="*/ 1807794 h 2139179"/>
              <a:gd name="connsiteX12" fmla="*/ 62586 w 2654562"/>
              <a:gd name="connsiteY12" fmla="*/ 1523616 h 2139179"/>
              <a:gd name="connsiteX13" fmla="*/ 54726 w 2654562"/>
              <a:gd name="connsiteY13" fmla="*/ 1002493 h 2139179"/>
              <a:gd name="connsiteX14" fmla="*/ 413089 w 2654562"/>
              <a:gd name="connsiteY14" fmla="*/ 436663 h 2139179"/>
              <a:gd name="connsiteX0" fmla="*/ 413089 w 2654562"/>
              <a:gd name="connsiteY0" fmla="*/ 436663 h 2109276"/>
              <a:gd name="connsiteX1" fmla="*/ 1069333 w 2654562"/>
              <a:gd name="connsiteY1" fmla="*/ 73676 h 2109276"/>
              <a:gd name="connsiteX2" fmla="*/ 1479503 w 2654562"/>
              <a:gd name="connsiteY2" fmla="*/ 5430 h 2109276"/>
              <a:gd name="connsiteX3" fmla="*/ 1979526 w 2654562"/>
              <a:gd name="connsiteY3" fmla="*/ 135515 h 2109276"/>
              <a:gd name="connsiteX4" fmla="*/ 2415914 w 2654562"/>
              <a:gd name="connsiteY4" fmla="*/ 451625 h 2109276"/>
              <a:gd name="connsiteX5" fmla="*/ 2653012 w 2654562"/>
              <a:gd name="connsiteY5" fmla="*/ 1150125 h 2109276"/>
              <a:gd name="connsiteX6" fmla="*/ 2307760 w 2654562"/>
              <a:gd name="connsiteY6" fmla="*/ 1754270 h 2109276"/>
              <a:gd name="connsiteX7" fmla="*/ 1899028 w 2654562"/>
              <a:gd name="connsiteY7" fmla="*/ 1908037 h 2109276"/>
              <a:gd name="connsiteX8" fmla="*/ 1294239 w 2654562"/>
              <a:gd name="connsiteY8" fmla="*/ 2050447 h 2109276"/>
              <a:gd name="connsiteX9" fmla="*/ 918575 w 2654562"/>
              <a:gd name="connsiteY9" fmla="*/ 2101243 h 2109276"/>
              <a:gd name="connsiteX10" fmla="*/ 446760 w 2654562"/>
              <a:gd name="connsiteY10" fmla="*/ 1891021 h 2109276"/>
              <a:gd name="connsiteX11" fmla="*/ 226420 w 2654562"/>
              <a:gd name="connsiteY11" fmla="*/ 1807794 h 2109276"/>
              <a:gd name="connsiteX12" fmla="*/ 62586 w 2654562"/>
              <a:gd name="connsiteY12" fmla="*/ 1523616 h 2109276"/>
              <a:gd name="connsiteX13" fmla="*/ 54726 w 2654562"/>
              <a:gd name="connsiteY13" fmla="*/ 1002493 h 2109276"/>
              <a:gd name="connsiteX14" fmla="*/ 413089 w 2654562"/>
              <a:gd name="connsiteY14" fmla="*/ 436663 h 2109276"/>
              <a:gd name="connsiteX0" fmla="*/ 413089 w 2656292"/>
              <a:gd name="connsiteY0" fmla="*/ 436663 h 2109276"/>
              <a:gd name="connsiteX1" fmla="*/ 1069333 w 2656292"/>
              <a:gd name="connsiteY1" fmla="*/ 73676 h 2109276"/>
              <a:gd name="connsiteX2" fmla="*/ 1479503 w 2656292"/>
              <a:gd name="connsiteY2" fmla="*/ 5430 h 2109276"/>
              <a:gd name="connsiteX3" fmla="*/ 1979526 w 2656292"/>
              <a:gd name="connsiteY3" fmla="*/ 135515 h 2109276"/>
              <a:gd name="connsiteX4" fmla="*/ 2415914 w 2656292"/>
              <a:gd name="connsiteY4" fmla="*/ 451625 h 2109276"/>
              <a:gd name="connsiteX5" fmla="*/ 2653012 w 2656292"/>
              <a:gd name="connsiteY5" fmla="*/ 1150125 h 2109276"/>
              <a:gd name="connsiteX6" fmla="*/ 2250308 w 2656292"/>
              <a:gd name="connsiteY6" fmla="*/ 1569511 h 2109276"/>
              <a:gd name="connsiteX7" fmla="*/ 1899028 w 2656292"/>
              <a:gd name="connsiteY7" fmla="*/ 1908037 h 2109276"/>
              <a:gd name="connsiteX8" fmla="*/ 1294239 w 2656292"/>
              <a:gd name="connsiteY8" fmla="*/ 2050447 h 2109276"/>
              <a:gd name="connsiteX9" fmla="*/ 918575 w 2656292"/>
              <a:gd name="connsiteY9" fmla="*/ 2101243 h 2109276"/>
              <a:gd name="connsiteX10" fmla="*/ 446760 w 2656292"/>
              <a:gd name="connsiteY10" fmla="*/ 1891021 h 2109276"/>
              <a:gd name="connsiteX11" fmla="*/ 226420 w 2656292"/>
              <a:gd name="connsiteY11" fmla="*/ 1807794 h 2109276"/>
              <a:gd name="connsiteX12" fmla="*/ 62586 w 2656292"/>
              <a:gd name="connsiteY12" fmla="*/ 1523616 h 2109276"/>
              <a:gd name="connsiteX13" fmla="*/ 54726 w 2656292"/>
              <a:gd name="connsiteY13" fmla="*/ 1002493 h 2109276"/>
              <a:gd name="connsiteX14" fmla="*/ 413089 w 2656292"/>
              <a:gd name="connsiteY14" fmla="*/ 436663 h 2109276"/>
              <a:gd name="connsiteX0" fmla="*/ 413089 w 2656292"/>
              <a:gd name="connsiteY0" fmla="*/ 436663 h 2050901"/>
              <a:gd name="connsiteX1" fmla="*/ 1069333 w 2656292"/>
              <a:gd name="connsiteY1" fmla="*/ 73676 h 2050901"/>
              <a:gd name="connsiteX2" fmla="*/ 1479503 w 2656292"/>
              <a:gd name="connsiteY2" fmla="*/ 5430 h 2050901"/>
              <a:gd name="connsiteX3" fmla="*/ 1979526 w 2656292"/>
              <a:gd name="connsiteY3" fmla="*/ 135515 h 2050901"/>
              <a:gd name="connsiteX4" fmla="*/ 2415914 w 2656292"/>
              <a:gd name="connsiteY4" fmla="*/ 451625 h 2050901"/>
              <a:gd name="connsiteX5" fmla="*/ 2653012 w 2656292"/>
              <a:gd name="connsiteY5" fmla="*/ 1150125 h 2050901"/>
              <a:gd name="connsiteX6" fmla="*/ 2250308 w 2656292"/>
              <a:gd name="connsiteY6" fmla="*/ 1569511 h 2050901"/>
              <a:gd name="connsiteX7" fmla="*/ 1899028 w 2656292"/>
              <a:gd name="connsiteY7" fmla="*/ 1908037 h 2050901"/>
              <a:gd name="connsiteX8" fmla="*/ 1294239 w 2656292"/>
              <a:gd name="connsiteY8" fmla="*/ 2050447 h 2050901"/>
              <a:gd name="connsiteX9" fmla="*/ 958349 w 2656292"/>
              <a:gd name="connsiteY9" fmla="*/ 1951126 h 2050901"/>
              <a:gd name="connsiteX10" fmla="*/ 446760 w 2656292"/>
              <a:gd name="connsiteY10" fmla="*/ 1891021 h 2050901"/>
              <a:gd name="connsiteX11" fmla="*/ 226420 w 2656292"/>
              <a:gd name="connsiteY11" fmla="*/ 1807794 h 2050901"/>
              <a:gd name="connsiteX12" fmla="*/ 62586 w 2656292"/>
              <a:gd name="connsiteY12" fmla="*/ 1523616 h 2050901"/>
              <a:gd name="connsiteX13" fmla="*/ 54726 w 2656292"/>
              <a:gd name="connsiteY13" fmla="*/ 1002493 h 2050901"/>
              <a:gd name="connsiteX14" fmla="*/ 413089 w 2656292"/>
              <a:gd name="connsiteY14" fmla="*/ 436663 h 205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56292" h="2050901">
                <a:moveTo>
                  <a:pt x="413089" y="436663"/>
                </a:moveTo>
                <a:cubicBezTo>
                  <a:pt x="582190" y="281860"/>
                  <a:pt x="433125" y="55896"/>
                  <a:pt x="1069333" y="73676"/>
                </a:cubicBezTo>
                <a:cubicBezTo>
                  <a:pt x="1558598" y="-8936"/>
                  <a:pt x="1327804" y="-4877"/>
                  <a:pt x="1479503" y="5430"/>
                </a:cubicBezTo>
                <a:cubicBezTo>
                  <a:pt x="1631202" y="15737"/>
                  <a:pt x="1823458" y="61149"/>
                  <a:pt x="1979526" y="135515"/>
                </a:cubicBezTo>
                <a:cubicBezTo>
                  <a:pt x="2135594" y="209881"/>
                  <a:pt x="2303666" y="282523"/>
                  <a:pt x="2415914" y="451625"/>
                </a:cubicBezTo>
                <a:cubicBezTo>
                  <a:pt x="2528162" y="620727"/>
                  <a:pt x="2680613" y="963811"/>
                  <a:pt x="2653012" y="1150125"/>
                </a:cubicBezTo>
                <a:cubicBezTo>
                  <a:pt x="2625411" y="1336439"/>
                  <a:pt x="2375972" y="1443192"/>
                  <a:pt x="2250308" y="1569511"/>
                </a:cubicBezTo>
                <a:cubicBezTo>
                  <a:pt x="2124644" y="1695830"/>
                  <a:pt x="2058373" y="1827881"/>
                  <a:pt x="1899028" y="1908037"/>
                </a:cubicBezTo>
                <a:cubicBezTo>
                  <a:pt x="1739683" y="1988193"/>
                  <a:pt x="1451019" y="2043265"/>
                  <a:pt x="1294239" y="2050447"/>
                </a:cubicBezTo>
                <a:cubicBezTo>
                  <a:pt x="1137459" y="2057629"/>
                  <a:pt x="1099596" y="1977697"/>
                  <a:pt x="958349" y="1951126"/>
                </a:cubicBezTo>
                <a:cubicBezTo>
                  <a:pt x="817102" y="1924555"/>
                  <a:pt x="568748" y="1914910"/>
                  <a:pt x="446760" y="1891021"/>
                </a:cubicBezTo>
                <a:cubicBezTo>
                  <a:pt x="324772" y="1867132"/>
                  <a:pt x="290449" y="1869028"/>
                  <a:pt x="226420" y="1807794"/>
                </a:cubicBezTo>
                <a:cubicBezTo>
                  <a:pt x="162391" y="1746560"/>
                  <a:pt x="159744" y="1629661"/>
                  <a:pt x="62586" y="1523616"/>
                </a:cubicBezTo>
                <a:cubicBezTo>
                  <a:pt x="-34572" y="1417571"/>
                  <a:pt x="-3691" y="1183652"/>
                  <a:pt x="54726" y="1002493"/>
                </a:cubicBezTo>
                <a:cubicBezTo>
                  <a:pt x="113143" y="821334"/>
                  <a:pt x="243988" y="591466"/>
                  <a:pt x="413089" y="436663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/>
          <p:cNvCxnSpPr>
            <a:stCxn id="25" idx="7"/>
          </p:cNvCxnSpPr>
          <p:nvPr/>
        </p:nvCxnSpPr>
        <p:spPr>
          <a:xfrm flipV="1">
            <a:off x="4712397" y="594892"/>
            <a:ext cx="893353" cy="99792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 flipV="1">
            <a:off x="3640718" y="783194"/>
            <a:ext cx="862040" cy="787822"/>
          </a:xfrm>
          <a:prstGeom prst="line">
            <a:avLst/>
          </a:prstGeom>
          <a:ln w="57150">
            <a:solidFill>
              <a:srgbClr val="0000FF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878372" y="472532"/>
                <a:ext cx="783943" cy="62132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600" b="1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600" b="1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lang="ru-RU" sz="3600" b="1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8372" y="472532"/>
                <a:ext cx="783943" cy="62132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Группа 8"/>
          <p:cNvGrpSpPr/>
          <p:nvPr/>
        </p:nvGrpSpPr>
        <p:grpSpPr>
          <a:xfrm>
            <a:off x="3720140" y="1768253"/>
            <a:ext cx="1724282" cy="655197"/>
            <a:chOff x="1164981" y="2281699"/>
            <a:chExt cx="1231107" cy="480264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1170093" y="2566250"/>
              <a:ext cx="122599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1170093" y="2567762"/>
              <a:ext cx="137241" cy="846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flipH="1">
              <a:off x="1164981" y="2577280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302222" y="2577280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1439463" y="2573103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1573900" y="2573103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709077" y="2567762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H="1">
              <a:off x="1847124" y="2577280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1984365" y="2572517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2121606" y="2572517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flipH="1">
              <a:off x="1573900" y="2299471"/>
              <a:ext cx="162959" cy="21908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stCxn id="25" idx="5"/>
              <a:endCxn id="23" idx="5"/>
            </p:cNvCxnSpPr>
            <p:nvPr/>
          </p:nvCxnSpPr>
          <p:spPr>
            <a:xfrm>
              <a:off x="1873435" y="2281699"/>
              <a:ext cx="241441" cy="3614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Овал 21"/>
            <p:cNvSpPr/>
            <p:nvPr/>
          </p:nvSpPr>
          <p:spPr>
            <a:xfrm>
              <a:off x="1434286" y="2473623"/>
              <a:ext cx="196818" cy="181860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003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1946882" y="2487904"/>
              <a:ext cx="196818" cy="181860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003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 flipH="1">
              <a:off x="2258847" y="2677266"/>
              <a:ext cx="137241" cy="846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Овал 24"/>
          <p:cNvSpPr/>
          <p:nvPr/>
        </p:nvSpPr>
        <p:spPr>
          <a:xfrm>
            <a:off x="4489212" y="1556486"/>
            <a:ext cx="261477" cy="248101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28"/>
              <p:cNvSpPr/>
              <p:nvPr/>
            </p:nvSpPr>
            <p:spPr>
              <a:xfrm>
                <a:off x="5143525" y="949800"/>
                <a:ext cx="1482938" cy="55399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dirty="0" smtClean="0">
                          <a:solidFill>
                            <a:srgbClr val="00B050"/>
                          </a:solidFill>
                          <a:latin typeface="Cambria Math"/>
                          <a:ea typeface="+mj-ea"/>
                          <a:cs typeface="+mj-cs"/>
                        </a:rPr>
                        <m:t>𝒂</m:t>
                      </m:r>
                      <m:r>
                        <a:rPr lang="en-US" sz="3600" b="1" i="1" dirty="0" smtClean="0">
                          <a:solidFill>
                            <a:srgbClr val="00B050"/>
                          </a:solidFill>
                          <a:latin typeface="Cambria Math"/>
                          <a:ea typeface="+mj-ea"/>
                          <a:cs typeface="+mj-cs"/>
                        </a:rPr>
                        <m:t>=</m:t>
                      </m:r>
                      <m:r>
                        <a:rPr lang="en-US" sz="3600" b="1" i="1" dirty="0" smtClean="0">
                          <a:solidFill>
                            <a:srgbClr val="00B050"/>
                          </a:solidFill>
                          <a:latin typeface="Cambria Math"/>
                          <a:ea typeface="+mj-ea"/>
                          <a:cs typeface="+mj-cs"/>
                        </a:rPr>
                        <m:t>𝟎</m:t>
                      </m:r>
                    </m:oMath>
                  </m:oMathPara>
                </a14:m>
                <a:endParaRPr lang="ru-RU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525" y="949800"/>
                <a:ext cx="1482938" cy="55399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Прямоугольник 39"/>
          <p:cNvSpPr/>
          <p:nvPr/>
        </p:nvSpPr>
        <p:spPr>
          <a:xfrm>
            <a:off x="389911" y="4550120"/>
            <a:ext cx="8352429" cy="523220"/>
          </a:xfrm>
          <a:prstGeom prst="rect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1001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расстояние </a:t>
            </a:r>
            <a:r>
              <a:rPr lang="ru-RU" sz="2800" dirty="0"/>
              <a:t>от точки до </a:t>
            </a:r>
            <a:r>
              <a:rPr lang="ru-RU" sz="2800" dirty="0" smtClean="0"/>
              <a:t>силы</a:t>
            </a:r>
            <a:r>
              <a:rPr lang="en-US" sz="2800" dirty="0" smtClean="0"/>
              <a:t> (</a:t>
            </a:r>
            <a:r>
              <a:rPr lang="en-US" sz="2800" i="1" dirty="0" smtClean="0"/>
              <a:t>a</a:t>
            </a:r>
            <a:r>
              <a:rPr lang="en-US" sz="2800" dirty="0" smtClean="0"/>
              <a:t>)</a:t>
            </a:r>
            <a:r>
              <a:rPr lang="ru-RU" sz="2800" dirty="0" smtClean="0"/>
              <a:t> равно </a:t>
            </a:r>
            <a:r>
              <a:rPr lang="ru-RU" sz="2800" dirty="0"/>
              <a:t>нулю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89910" y="3606196"/>
            <a:ext cx="8352430" cy="954107"/>
          </a:xfrm>
          <a:prstGeom prst="rect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1001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prstClr val="black"/>
                </a:solidFill>
              </a:rPr>
              <a:t>Е</a:t>
            </a:r>
            <a:r>
              <a:rPr lang="ru-RU" sz="2800" dirty="0" smtClean="0">
                <a:solidFill>
                  <a:prstClr val="black"/>
                </a:solidFill>
              </a:rPr>
              <a:t>сли </a:t>
            </a:r>
            <a:r>
              <a:rPr lang="ru-RU" sz="2800" dirty="0">
                <a:solidFill>
                  <a:prstClr val="black"/>
                </a:solidFill>
              </a:rPr>
              <a:t>линия действия силы проходит через точку </a:t>
            </a:r>
            <a:r>
              <a:rPr lang="ru-RU" sz="2800" dirty="0" smtClean="0">
                <a:solidFill>
                  <a:prstClr val="black"/>
                </a:solidFill>
              </a:rPr>
              <a:t>крепления</a:t>
            </a:r>
            <a:r>
              <a:rPr lang="en-US" sz="2800" dirty="0">
                <a:solidFill>
                  <a:prstClr val="black"/>
                </a:solidFill>
              </a:rPr>
              <a:t>,</a:t>
            </a:r>
            <a:endParaRPr lang="ru-RU" sz="1600" dirty="0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3196128" y="375818"/>
            <a:ext cx="3509710" cy="3219955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 rot="2535719">
            <a:off x="5240347" y="2782683"/>
            <a:ext cx="1818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</a:rPr>
              <a:t>линия действия силы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95969" y="5250497"/>
            <a:ext cx="8352429" cy="52322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момент </a:t>
            </a:r>
            <a:r>
              <a:rPr lang="ru-RU" sz="2800" b="1" dirty="0">
                <a:solidFill>
                  <a:srgbClr val="FF0000"/>
                </a:solidFill>
              </a:rPr>
              <a:t>силы относительно точки равен нулю</a:t>
            </a:r>
            <a:endParaRPr lang="ru-RU" sz="16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Прямоугольник 65"/>
              <p:cNvSpPr/>
              <p:nvPr/>
            </p:nvSpPr>
            <p:spPr>
              <a:xfrm>
                <a:off x="4407173" y="1094601"/>
                <a:ext cx="53572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00B050"/>
                          </a:solidFill>
                          <a:latin typeface="Cambria Math"/>
                        </a:rPr>
                        <m:t>𝑫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66" name="Прямоугольник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7173" y="1094601"/>
                <a:ext cx="535724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Прямоугольник 66"/>
              <p:cNvSpPr/>
              <p:nvPr/>
            </p:nvSpPr>
            <p:spPr>
              <a:xfrm>
                <a:off x="3315167" y="5893689"/>
                <a:ext cx="2569421" cy="758028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𝑴</m:t>
                          </m:r>
                        </m:e>
                        <m:sub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𝑫</m:t>
                          </m:r>
                        </m:sub>
                      </m:sSub>
                      <m:d>
                        <m:dPr>
                          <m:ctrlPr>
                            <a:rPr lang="ru-RU" sz="36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sz="3600" b="1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600" b="1" i="1" dirty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𝑭</m:t>
                              </m:r>
                            </m:e>
                          </m:acc>
                        </m:e>
                      </m:d>
                      <m:r>
                        <a:rPr lang="en-US" sz="3600" b="1" i="1" dirty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600" b="1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ru-RU" sz="3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7" name="Прямоугольник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5167" y="5893689"/>
                <a:ext cx="2569421" cy="75802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344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repeatCount="5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ХЛЫСТ_ПОВТО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О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О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25" grpId="0" animBg="1"/>
      <p:bldP spid="29" grpId="0"/>
      <p:bldP spid="40" grpId="0" animBg="1"/>
      <p:bldP spid="41" grpId="0" animBg="1"/>
      <p:bldP spid="60" grpId="0"/>
      <p:bldP spid="62" grpId="0" animBg="1"/>
      <p:bldP spid="66" grpId="0"/>
      <p:bldP spid="6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204864"/>
            <a:ext cx="8352928" cy="2215991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ПРИМЕРЫ</a:t>
            </a:r>
            <a:endParaRPr lang="ru-RU" sz="13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6275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1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6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2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328" tmFilter="0, 0; 0.125,0.2665; 0.25,0.4; 0.375,0.465; 0.5,0.5;  0.625,0.535; 0.75,0.6; 0.875,0.7335; 1,1">
                                          <p:stCondLst>
                                            <p:cond delay="1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, 0; 0.125,0.2665; 0.25,0.4; 0.375,0.465; 0.5,0.5;  0.625,0.535; 0.75,0.6; 0.875,0.7335; 1,1">
                                          <p:stCondLst>
                                            <p:cond delay="264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28" tmFilter="0, 0; 0.125,0.2665; 0.25,0.4; 0.375,0.465; 0.5,0.5;  0.625,0.535; 0.75,0.6; 0.875,0.7335; 1,1">
                                          <p:stCondLst>
                                            <p:cond delay="3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52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332" decel="50000">
                                          <p:stCondLst>
                                            <p:cond delay="13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52">
                                          <p:stCondLst>
                                            <p:cond delay="26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332" decel="50000">
                                          <p:stCondLst>
                                            <p:cond delay="2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52">
                                          <p:stCondLst>
                                            <p:cond delay="32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332" decel="50000">
                                          <p:stCondLst>
                                            <p:cond delay="33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52">
                                          <p:stCondLst>
                                            <p:cond delay="3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332" decel="50000">
                                          <p:stCondLst>
                                            <p:cond delay="3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ЕЧАЛЬ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2"/>
              <p:cNvSpPr>
                <a:spLocks noChangeArrowheads="1"/>
              </p:cNvSpPr>
              <p:nvPr/>
            </p:nvSpPr>
            <p:spPr bwMode="auto">
              <a:xfrm>
                <a:off x="404173" y="1572577"/>
                <a:ext cx="1624652" cy="461665"/>
              </a:xfrm>
              <a:prstGeom prst="rect">
                <a:avLst/>
              </a:prstGeom>
              <a:ln>
                <a:noFill/>
              </a:ln>
              <a:effectLst/>
              <a:extLst/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𝐹</m:t>
                      </m:r>
                      <m:r>
                        <a:rPr kumimoji="0" lang="ru-RU" alt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=10 Н</m:t>
                      </m:r>
                    </m:oMath>
                  </m:oMathPara>
                </a14:m>
                <a:endParaRPr kumimoji="0" lang="ru-RU" alt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4173" y="1572577"/>
                <a:ext cx="1624652" cy="46166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404173" y="166248"/>
            <a:ext cx="8363812" cy="477054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altLang="ru-RU" sz="25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Как изменится </a:t>
            </a:r>
            <a:r>
              <a:rPr lang="ru-RU" altLang="ru-RU" sz="2500" dirty="0">
                <a:ea typeface="Times New Roman" panose="02020603050405020304" pitchFamily="18" charset="0"/>
                <a:cs typeface="Times New Roman" panose="02020603050405020304" pitchFamily="18" charset="0"/>
              </a:rPr>
              <a:t>момент пары сил при повороте сил на </a:t>
            </a:r>
            <a:r>
              <a:rPr lang="ru-RU" altLang="ru-RU" sz="25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ru-RU" sz="25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altLang="ru-RU" sz="25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5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404172" y="1010937"/>
                <a:ext cx="1284839" cy="46166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400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ru-RU" altLang="ru-RU" sz="2400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=5 м</m:t>
                      </m:r>
                    </m:oMath>
                  </m:oMathPara>
                </a14:m>
                <a:endParaRPr lang="ru-RU" alt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172" y="1010937"/>
                <a:ext cx="1284839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я соединительная линия 6"/>
          <p:cNvCxnSpPr/>
          <p:nvPr/>
        </p:nvCxnSpPr>
        <p:spPr>
          <a:xfrm>
            <a:off x="3834171" y="2039273"/>
            <a:ext cx="336071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834171" y="1417666"/>
            <a:ext cx="0" cy="16353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177568" y="1055601"/>
            <a:ext cx="17318" cy="11774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834171" y="2039273"/>
            <a:ext cx="947715" cy="1039091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247171" y="1000182"/>
            <a:ext cx="947715" cy="1039091"/>
          </a:xfrm>
          <a:prstGeom prst="line">
            <a:avLst/>
          </a:prstGeom>
          <a:ln w="5715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22"/>
              <p:cNvSpPr/>
              <p:nvPr/>
            </p:nvSpPr>
            <p:spPr>
              <a:xfrm>
                <a:off x="5201742" y="1507320"/>
                <a:ext cx="4835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800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</m:oMath>
                  </m:oMathPara>
                </a14:m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Прямоугольник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1742" y="1507320"/>
                <a:ext cx="483594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"/>
              <p:cNvSpPr>
                <a:spLocks noChangeArrowheads="1"/>
              </p:cNvSpPr>
              <p:nvPr/>
            </p:nvSpPr>
            <p:spPr bwMode="auto">
              <a:xfrm>
                <a:off x="404172" y="2381078"/>
                <a:ext cx="1323661" cy="844205"/>
              </a:xfrm>
              <a:prstGeom prst="rect">
                <a:avLst/>
              </a:prstGeom>
              <a:ln/>
              <a:ex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ru-RU" sz="2400" b="1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altLang="ru-RU" sz="2400" b="1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ru-RU" sz="2400" b="1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kumimoji="0" lang="ru-RU" altLang="ru-RU" sz="2400" b="1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altLang="ru-RU" sz="2400" b="1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ru-RU" sz="2400" b="1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kumimoji="0" lang="ru-RU" altLang="ru-RU" sz="2400" b="1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  <m:r>
                        <a:rPr kumimoji="0" lang="en-US" alt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kumimoji="0" lang="ru-RU" alt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− ?</m:t>
                      </m:r>
                    </m:oMath>
                  </m:oMathPara>
                </a14:m>
                <a:endParaRPr kumimoji="0" lang="ru-RU" altLang="ru-RU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26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4172" y="2381078"/>
                <a:ext cx="1323661" cy="84420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/>
              <a:ex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Прямая соединительная линия 26"/>
          <p:cNvCxnSpPr/>
          <p:nvPr/>
        </p:nvCxnSpPr>
        <p:spPr>
          <a:xfrm>
            <a:off x="3451561" y="1619019"/>
            <a:ext cx="2119193" cy="2334123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Дуга 33"/>
          <p:cNvSpPr/>
          <p:nvPr/>
        </p:nvSpPr>
        <p:spPr>
          <a:xfrm rot="5400000">
            <a:off x="6742501" y="1289262"/>
            <a:ext cx="556370" cy="624998"/>
          </a:xfrm>
          <a:prstGeom prst="arc">
            <a:avLst>
              <a:gd name="adj1" fmla="val 6489113"/>
              <a:gd name="adj2" fmla="val 12664147"/>
            </a:avLst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6" name="Дуга 35"/>
          <p:cNvSpPr/>
          <p:nvPr/>
        </p:nvSpPr>
        <p:spPr>
          <a:xfrm rot="5400000" flipH="1" flipV="1">
            <a:off x="3704138" y="2138947"/>
            <a:ext cx="556370" cy="624998"/>
          </a:xfrm>
          <a:prstGeom prst="arc">
            <a:avLst>
              <a:gd name="adj1" fmla="val 6489113"/>
              <a:gd name="adj2" fmla="val 12664147"/>
            </a:avLst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 flipH="1">
                <a:off x="3882715" y="2822208"/>
                <a:ext cx="59944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45</m:t>
                      </m:r>
                      <m:r>
                        <a:rPr lang="en-US" sz="2400" i="1" dirty="0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i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882715" y="2822208"/>
                <a:ext cx="599448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4082" r="-91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Прямая соединительная линия 40"/>
          <p:cNvCxnSpPr/>
          <p:nvPr/>
        </p:nvCxnSpPr>
        <p:spPr>
          <a:xfrm flipH="1">
            <a:off x="5438014" y="2039273"/>
            <a:ext cx="1748213" cy="174821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Дуга 42"/>
          <p:cNvSpPr/>
          <p:nvPr/>
        </p:nvSpPr>
        <p:spPr>
          <a:xfrm rot="10800000" flipV="1">
            <a:off x="3910448" y="1766029"/>
            <a:ext cx="556370" cy="624998"/>
          </a:xfrm>
          <a:prstGeom prst="arc">
            <a:avLst>
              <a:gd name="adj1" fmla="val 5365781"/>
              <a:gd name="adj2" fmla="val 11149461"/>
            </a:avLst>
          </a:prstGeom>
          <a:ln w="12700">
            <a:solidFill>
              <a:srgbClr val="0000FF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 flipH="1">
            <a:off x="4373632" y="2136777"/>
            <a:ext cx="599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45º</a:t>
            </a:r>
            <a:endParaRPr lang="ru-RU" sz="2400" i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угольник 44"/>
              <p:cNvSpPr/>
              <p:nvPr/>
            </p:nvSpPr>
            <p:spPr>
              <a:xfrm rot="18925595">
                <a:off x="5853745" y="2574567"/>
                <a:ext cx="468711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800" i="1" dirty="0" smtClean="0">
                          <a:solidFill>
                            <a:srgbClr val="00B050"/>
                          </a:solidFill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𝑙</m:t>
                      </m:r>
                    </m:oMath>
                  </m:oMathPara>
                </a14:m>
                <a:endParaRPr lang="ru-RU" sz="28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5" name="Прямоугольник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8925595">
                <a:off x="5853745" y="2574567"/>
                <a:ext cx="468711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 flipH="1">
                <a:off x="6550333" y="760398"/>
                <a:ext cx="59944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45</m:t>
                      </m:r>
                      <m:r>
                        <a:rPr lang="en-US" sz="2400" i="1" dirty="0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i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550333" y="760398"/>
                <a:ext cx="599448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4082" r="-91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Прямая соединительная линия 5"/>
          <p:cNvCxnSpPr/>
          <p:nvPr/>
        </p:nvCxnSpPr>
        <p:spPr>
          <a:xfrm>
            <a:off x="404173" y="2192530"/>
            <a:ext cx="17977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оловина рамки 23"/>
          <p:cNvSpPr/>
          <p:nvPr/>
        </p:nvSpPr>
        <p:spPr>
          <a:xfrm rot="2862722">
            <a:off x="5322295" y="3430920"/>
            <a:ext cx="231437" cy="250134"/>
          </a:xfrm>
          <a:prstGeom prst="halfFrame">
            <a:avLst>
              <a:gd name="adj1" fmla="val 0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27"/>
              <p:cNvSpPr/>
              <p:nvPr/>
            </p:nvSpPr>
            <p:spPr>
              <a:xfrm>
                <a:off x="5714411" y="844219"/>
                <a:ext cx="445945" cy="5734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</m:e>
                      </m:acc>
                      <m:r>
                        <a:rPr lang="en-US" sz="36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′</m:t>
                      </m:r>
                    </m:oMath>
                  </m:oMathPara>
                </a14:m>
                <a:endParaRPr lang="ru-RU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8" name="Прямоугольник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411" y="844219"/>
                <a:ext cx="445945" cy="573447"/>
              </a:xfrm>
              <a:prstGeom prst="rect">
                <a:avLst/>
              </a:prstGeom>
              <a:blipFill rotWithShape="1">
                <a:blip r:embed="rId9"/>
                <a:stretch>
                  <a:fillRect r="-81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28"/>
              <p:cNvSpPr/>
              <p:nvPr/>
            </p:nvSpPr>
            <p:spPr>
              <a:xfrm>
                <a:off x="4809419" y="2442141"/>
                <a:ext cx="457831" cy="574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9419" y="2442141"/>
                <a:ext cx="457831" cy="57497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7020686" y="4024121"/>
                <a:ext cx="12923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4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ru-RU" sz="24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35,35 </m:t>
                      </m:r>
                    </m:oMath>
                  </m:oMathPara>
                </a14:m>
                <a:endParaRPr lang="ru-RU" sz="16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686" y="4024121"/>
                <a:ext cx="1292340" cy="46166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4228362" y="4624026"/>
                <a:ext cx="8899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4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ru-RU" sz="24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50 </m:t>
                      </m:r>
                    </m:oMath>
                  </m:oMathPara>
                </a14:m>
                <a:endParaRPr lang="ru-RU" sz="16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8362" y="4624026"/>
                <a:ext cx="889987" cy="46166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"/>
              <p:cNvSpPr>
                <a:spLocks noChangeArrowheads="1"/>
              </p:cNvSpPr>
              <p:nvPr/>
            </p:nvSpPr>
            <p:spPr bwMode="auto">
              <a:xfrm>
                <a:off x="370441" y="5199890"/>
                <a:ext cx="1055068" cy="854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ru-RU" sz="24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altLang="ru-RU" sz="2400" b="0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ru-RU" sz="2400" b="0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kumimoji="0" lang="en-US" altLang="ru-RU" sz="2400" b="0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altLang="ru-RU" sz="2400" b="0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ru-RU" sz="2400" b="0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kumimoji="0" lang="en-US" altLang="ru-RU" sz="2400" b="0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latin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kumimoji="0" lang="ru-RU" alt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kumimoji="0" lang="ru-RU" alt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30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441" y="5199890"/>
                <a:ext cx="1055068" cy="854145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 11"/>
          <p:cNvSpPr/>
          <p:nvPr/>
        </p:nvSpPr>
        <p:spPr>
          <a:xfrm>
            <a:off x="478455" y="6213459"/>
            <a:ext cx="366682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Увеличится в 1,4 раза</a:t>
            </a:r>
            <a:endParaRPr lang="ru-RU" sz="1600" b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478455" y="4024123"/>
                <a:ext cx="9470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24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24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altLang="ru-RU" sz="24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455" y="4024123"/>
                <a:ext cx="947054" cy="461665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32"/>
              <p:cNvSpPr/>
              <p:nvPr/>
            </p:nvSpPr>
            <p:spPr>
              <a:xfrm rot="18925595">
                <a:off x="5598001" y="2742936"/>
                <a:ext cx="169511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800" b="0" i="1" dirty="0" smtClean="0">
                          <a:solidFill>
                            <a:srgbClr val="00B050"/>
                          </a:solidFill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ru-RU" altLang="ru-RU" sz="2800" i="1" dirty="0" smtClean="0">
                          <a:solidFill>
                            <a:srgbClr val="00B050"/>
                          </a:solidFill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·</m:t>
                      </m:r>
                      <m:r>
                        <m:rPr>
                          <m:sty m:val="p"/>
                        </m:rPr>
                        <a:rPr lang="en-US" altLang="ru-RU" sz="2800" i="1" dirty="0" smtClean="0">
                          <a:solidFill>
                            <a:srgbClr val="00B050"/>
                          </a:solidFill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sin</m:t>
                      </m:r>
                      <m:r>
                        <a:rPr lang="en-US" altLang="ru-RU" sz="2800" i="1" dirty="0" smtClean="0">
                          <a:solidFill>
                            <a:srgbClr val="00B050"/>
                          </a:solidFill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45</m:t>
                      </m:r>
                    </m:oMath>
                  </m:oMathPara>
                </a14:m>
                <a:endParaRPr lang="ru-RU" sz="28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Прямоугольник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8925595">
                <a:off x="5598001" y="2742936"/>
                <a:ext cx="1695113" cy="523220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1303029" y="4033003"/>
                <a:ext cx="131683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4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𝐹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𝑙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3029" y="4033003"/>
                <a:ext cx="1316834" cy="461665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2503436" y="4024122"/>
                <a:ext cx="235711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𝐹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𝑠𝑖𝑛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45=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3436" y="4024122"/>
                <a:ext cx="2357119" cy="461665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4640093" y="4024119"/>
                <a:ext cx="253365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10∙5∙0,707=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0093" y="4024119"/>
                <a:ext cx="2533650" cy="461665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8162679" y="4024120"/>
                <a:ext cx="6719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Нм</m:t>
                      </m:r>
                    </m:oMath>
                  </m:oMathPara>
                </a14:m>
                <a:endParaRPr lang="ru-RU" sz="16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2679" y="4024120"/>
                <a:ext cx="671979" cy="461665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>
                <a:off x="471338" y="4624673"/>
                <a:ext cx="95417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24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24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ru-RU" altLang="ru-RU" sz="24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338" y="4624673"/>
                <a:ext cx="954171" cy="461665"/>
              </a:xfrm>
              <a:prstGeom prst="rect">
                <a:avLst/>
              </a:prstGeom>
              <a:blipFill rotWithShape="1">
                <a:blip r:embed="rId20"/>
                <a:stretch>
                  <a:fillRect b="-1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1425509" y="4624028"/>
                <a:ext cx="13883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4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𝐹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5509" y="4624028"/>
                <a:ext cx="1388329" cy="461665"/>
              </a:xfrm>
              <a:prstGeom prst="rect">
                <a:avLst/>
              </a:prstGeom>
              <a:blipFill rotWithShape="1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2813838" y="4624027"/>
                <a:ext cx="15194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10∙5=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3838" y="4624027"/>
                <a:ext cx="1519454" cy="461665"/>
              </a:xfrm>
              <a:prstGeom prst="rect">
                <a:avLst/>
              </a:prstGeom>
              <a:blipFill rotWithShape="1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31"/>
              <p:cNvSpPr/>
              <p:nvPr/>
            </p:nvSpPr>
            <p:spPr>
              <a:xfrm>
                <a:off x="4973080" y="4624673"/>
                <a:ext cx="67197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4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Нм</m:t>
                      </m:r>
                    </m:oMath>
                  </m:oMathPara>
                </a14:m>
                <a:endParaRPr lang="ru-RU" sz="16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32" name="Прямоугольник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080" y="4624673"/>
                <a:ext cx="671979" cy="461665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Прямая соединительная линия 41"/>
          <p:cNvCxnSpPr/>
          <p:nvPr/>
        </p:nvCxnSpPr>
        <p:spPr>
          <a:xfrm flipH="1">
            <a:off x="3834172" y="2039273"/>
            <a:ext cx="1" cy="1346956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7173743" y="643302"/>
            <a:ext cx="21143" cy="1387019"/>
          </a:xfrm>
          <a:prstGeom prst="line">
            <a:avLst/>
          </a:prstGeom>
          <a:ln w="5715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Прямоугольник 52"/>
              <p:cNvSpPr/>
              <p:nvPr/>
            </p:nvSpPr>
            <p:spPr>
              <a:xfrm>
                <a:off x="3186842" y="2729630"/>
                <a:ext cx="457831" cy="574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3" name="Прямоугольник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6842" y="2729630"/>
                <a:ext cx="457831" cy="574979"/>
              </a:xfrm>
              <a:prstGeom prst="rect">
                <a:avLst/>
              </a:prstGeom>
              <a:blipFill rotWithShape="1"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53"/>
              <p:cNvSpPr/>
              <p:nvPr/>
            </p:nvSpPr>
            <p:spPr>
              <a:xfrm>
                <a:off x="7325181" y="768877"/>
                <a:ext cx="445945" cy="5734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</m:e>
                      </m:acc>
                      <m:r>
                        <a:rPr lang="en-US" sz="36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′</m:t>
                      </m:r>
                    </m:oMath>
                  </m:oMathPara>
                </a14:m>
                <a:endParaRPr lang="ru-RU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4" name="Прямоугольник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5181" y="768877"/>
                <a:ext cx="445945" cy="573447"/>
              </a:xfrm>
              <a:prstGeom prst="rect">
                <a:avLst/>
              </a:prstGeom>
              <a:blipFill rotWithShape="1">
                <a:blip r:embed="rId25"/>
                <a:stretch>
                  <a:fillRect r="-82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54"/>
              <p:cNvSpPr/>
              <p:nvPr/>
            </p:nvSpPr>
            <p:spPr>
              <a:xfrm>
                <a:off x="1349815" y="5208756"/>
                <a:ext cx="1539716" cy="832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altLang="ru-RU" sz="24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altLang="ru-RU" sz="24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−5</m:t>
                          </m:r>
                          <m:r>
                            <a:rPr lang="en-US" altLang="ru-RU" sz="24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0</m:t>
                          </m:r>
                        </m:num>
                        <m:den>
                          <m:r>
                            <a:rPr lang="ru-RU" altLang="ru-RU" sz="24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altLang="ru-RU" sz="24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ru-RU" altLang="ru-RU" sz="24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5</m:t>
                          </m:r>
                          <m:r>
                            <a:rPr lang="en-US" altLang="ru-RU" sz="24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,35</m:t>
                          </m:r>
                        </m:den>
                      </m:f>
                      <m:r>
                        <a:rPr lang="ru-RU" altLang="ru-RU" sz="24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altLang="ru-RU" sz="12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55" name="Прямоугольник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9815" y="5208756"/>
                <a:ext cx="1539716" cy="832792"/>
              </a:xfrm>
              <a:prstGeom prst="rect">
                <a:avLst/>
              </a:prstGeom>
              <a:blipFill rotWithShape="1"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Прямоугольник 55"/>
              <p:cNvSpPr/>
              <p:nvPr/>
            </p:nvSpPr>
            <p:spPr>
              <a:xfrm>
                <a:off x="2917616" y="5409555"/>
                <a:ext cx="6559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4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1,4</m:t>
                      </m:r>
                    </m:oMath>
                  </m:oMathPara>
                </a14:m>
                <a:endParaRPr lang="ru-RU" altLang="ru-RU" sz="12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56" name="Прямоугольник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7616" y="5409555"/>
                <a:ext cx="655949" cy="461665"/>
              </a:xfrm>
              <a:prstGeom prst="rect">
                <a:avLst/>
              </a:prstGeom>
              <a:blipFill rotWithShape="1"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196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3" grpId="0"/>
      <p:bldP spid="26" grpId="0" animBg="1"/>
      <p:bldP spid="34" grpId="0" animBg="1"/>
      <p:bldP spid="36" grpId="0" animBg="1"/>
      <p:bldP spid="37" grpId="0"/>
      <p:bldP spid="43" grpId="0" animBg="1"/>
      <p:bldP spid="44" grpId="0"/>
      <p:bldP spid="45" grpId="0"/>
      <p:bldP spid="21" grpId="0"/>
      <p:bldP spid="24" grpId="0" animBg="1"/>
      <p:bldP spid="28" grpId="0"/>
      <p:bldP spid="29" grpId="0"/>
      <p:bldP spid="10" grpId="0"/>
      <p:bldP spid="11" grpId="0"/>
      <p:bldP spid="30" grpId="0"/>
      <p:bldP spid="12" grpId="0" animBg="1"/>
      <p:bldP spid="15" grpId="0"/>
      <p:bldP spid="33" grpId="0"/>
      <p:bldP spid="16" grpId="0"/>
      <p:bldP spid="18" grpId="0"/>
      <p:bldP spid="19" grpId="0"/>
      <p:bldP spid="20" grpId="0"/>
      <p:bldP spid="22" grpId="0"/>
      <p:bldP spid="25" grpId="0"/>
      <p:bldP spid="31" grpId="0"/>
      <p:bldP spid="32" grpId="0"/>
      <p:bldP spid="53" grpId="0"/>
      <p:bldP spid="54" grpId="0"/>
      <p:bldP spid="55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Прямоугольник 99"/>
          <p:cNvSpPr/>
          <p:nvPr/>
        </p:nvSpPr>
        <p:spPr>
          <a:xfrm>
            <a:off x="6608705" y="4208407"/>
            <a:ext cx="2457503" cy="245909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4214202" y="4212895"/>
            <a:ext cx="2348380" cy="2454604"/>
          </a:xfrm>
          <a:prstGeom prst="rect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2057865" y="4212895"/>
            <a:ext cx="2075663" cy="2454604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70097" y="4203232"/>
            <a:ext cx="1912540" cy="246426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4829" y="194962"/>
            <a:ext cx="8644071" cy="954107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2800" dirty="0"/>
              <a:t>К жестким прямоугольникам приложены пары </a:t>
            </a:r>
            <a:r>
              <a:rPr lang="ru-RU" sz="2800" dirty="0" smtClean="0"/>
              <a:t>сил </a:t>
            </a:r>
          </a:p>
          <a:p>
            <a:r>
              <a:rPr lang="ru-RU" sz="2800" dirty="0" smtClean="0"/>
              <a:t>Какая </a:t>
            </a:r>
            <a:r>
              <a:rPr lang="ru-RU" sz="2800" dirty="0"/>
              <a:t>система пар уравновешена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02599" y="1210488"/>
            <a:ext cx="1277914" cy="523220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pPr lvl="0"/>
            <a:r>
              <a:rPr lang="ru-RU" sz="2800" i="1" dirty="0" smtClean="0">
                <a:solidFill>
                  <a:prstClr val="black"/>
                </a:solidFill>
                <a:ea typeface="+mj-ea"/>
                <a:cs typeface="+mj-cs"/>
              </a:rPr>
              <a:t>F</a:t>
            </a:r>
            <a:r>
              <a:rPr lang="ru-RU" sz="2800" dirty="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  <a:r>
              <a:rPr lang="ru-RU" sz="2800" dirty="0">
                <a:solidFill>
                  <a:prstClr val="black"/>
                </a:solidFill>
                <a:ea typeface="+mj-ea"/>
                <a:cs typeface="+mj-cs"/>
              </a:rPr>
              <a:t>= </a:t>
            </a:r>
            <a:r>
              <a:rPr lang="en-US" sz="2800" dirty="0" smtClean="0">
                <a:solidFill>
                  <a:prstClr val="black"/>
                </a:solidFill>
                <a:ea typeface="+mj-ea"/>
                <a:cs typeface="+mj-cs"/>
              </a:rPr>
              <a:t>6</a:t>
            </a:r>
            <a:r>
              <a:rPr lang="ru-RU" sz="2800" dirty="0" smtClean="0">
                <a:solidFill>
                  <a:prstClr val="black"/>
                </a:solidFill>
                <a:ea typeface="+mj-ea"/>
                <a:cs typeface="+mj-cs"/>
              </a:rPr>
              <a:t> Н;</a:t>
            </a:r>
            <a:endParaRPr lang="ru-RU" sz="2800" dirty="0">
              <a:solidFill>
                <a:prstClr val="black"/>
              </a:solidFill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80513" y="1210488"/>
            <a:ext cx="1537926" cy="523220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2800" i="1" smtClean="0">
                <a:solidFill>
                  <a:prstClr val="black"/>
                </a:solidFill>
                <a:ea typeface="+mj-ea"/>
                <a:cs typeface="+mj-cs"/>
              </a:rPr>
              <a:t>Р</a:t>
            </a:r>
            <a:r>
              <a:rPr lang="ru-RU" sz="280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  <a:r>
              <a:rPr lang="ru-RU" sz="2800" dirty="0">
                <a:solidFill>
                  <a:prstClr val="black"/>
                </a:solidFill>
                <a:ea typeface="+mj-ea"/>
                <a:cs typeface="+mj-cs"/>
              </a:rPr>
              <a:t>= </a:t>
            </a:r>
            <a:r>
              <a:rPr lang="ru-RU" sz="2800" dirty="0" smtClean="0">
                <a:solidFill>
                  <a:prstClr val="black"/>
                </a:solidFill>
                <a:ea typeface="+mj-ea"/>
                <a:cs typeface="+mj-cs"/>
              </a:rPr>
              <a:t>10 Н;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77433" y="1210488"/>
            <a:ext cx="1363040" cy="523220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en-US" sz="2800" i="1" dirty="0" smtClean="0">
                <a:solidFill>
                  <a:prstClr val="black"/>
                </a:solidFill>
                <a:ea typeface="+mj-ea"/>
                <a:cs typeface="+mj-cs"/>
              </a:rPr>
              <a:t>Q </a:t>
            </a:r>
            <a:r>
              <a:rPr lang="ru-RU" sz="2800" dirty="0" smtClean="0">
                <a:solidFill>
                  <a:prstClr val="black"/>
                </a:solidFill>
                <a:ea typeface="+mj-ea"/>
                <a:cs typeface="+mj-cs"/>
              </a:rPr>
              <a:t>= </a:t>
            </a:r>
            <a:r>
              <a:rPr lang="en-US" sz="2800" dirty="0" smtClean="0">
                <a:solidFill>
                  <a:prstClr val="black"/>
                </a:solidFill>
                <a:ea typeface="+mj-ea"/>
                <a:cs typeface="+mj-cs"/>
              </a:rPr>
              <a:t>3</a:t>
            </a:r>
            <a:r>
              <a:rPr lang="ru-RU" sz="2800" dirty="0" smtClean="0">
                <a:solidFill>
                  <a:prstClr val="black"/>
                </a:solidFill>
                <a:ea typeface="+mj-ea"/>
                <a:cs typeface="+mj-cs"/>
              </a:rPr>
              <a:t> Н;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59301" y="1210488"/>
            <a:ext cx="1363055" cy="523220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prstClr val="black"/>
                </a:solidFill>
                <a:ea typeface="+mj-ea"/>
                <a:cs typeface="+mj-cs"/>
              </a:rPr>
              <a:t>а</a:t>
            </a:r>
            <a:r>
              <a:rPr lang="ru-RU" sz="2800" dirty="0" smtClean="0">
                <a:solidFill>
                  <a:prstClr val="black"/>
                </a:solidFill>
                <a:ea typeface="+mj-ea"/>
                <a:cs typeface="+mj-cs"/>
              </a:rPr>
              <a:t> = 2 м;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41171" y="1210488"/>
            <a:ext cx="1305165" cy="523220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pPr lvl="0"/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b</a:t>
            </a:r>
            <a:r>
              <a:rPr lang="ru-RU" sz="2800" dirty="0">
                <a:solidFill>
                  <a:prstClr val="black"/>
                </a:solidFill>
                <a:ea typeface="+mj-ea"/>
                <a:cs typeface="+mj-cs"/>
              </a:rPr>
              <a:t>  = 4 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Прямоугольник 63"/>
              <p:cNvSpPr/>
              <p:nvPr/>
            </p:nvSpPr>
            <p:spPr>
              <a:xfrm>
                <a:off x="1034055" y="4192443"/>
                <a:ext cx="1013432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𝐹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sz="20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64" name="Прямоугольник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055" y="4192443"/>
                <a:ext cx="1013432" cy="40011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Прямоугольник 64"/>
              <p:cNvSpPr/>
              <p:nvPr/>
            </p:nvSpPr>
            <p:spPr>
              <a:xfrm>
                <a:off x="1083501" y="5200847"/>
                <a:ext cx="97169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ru-RU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sz="20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65" name="Прямоугольник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3501" y="5200847"/>
                <a:ext cx="971690" cy="400110"/>
              </a:xfrm>
              <a:prstGeom prst="rect">
                <a:avLst/>
              </a:prstGeom>
              <a:blipFill>
                <a:blip r:embed="rId3"/>
                <a:stretch>
                  <a:fillRect l="-1258" b="-9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Прямоугольник 66"/>
              <p:cNvSpPr/>
              <p:nvPr/>
            </p:nvSpPr>
            <p:spPr>
              <a:xfrm>
                <a:off x="91442" y="4592553"/>
                <a:ext cx="183158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6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∙4=2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Нм</m:t>
                      </m:r>
                    </m:oMath>
                  </m:oMathPara>
                </a14:m>
                <a:endParaRPr lang="ru-RU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67" name="Прямоугольник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2" y="4592553"/>
                <a:ext cx="1831583" cy="400110"/>
              </a:xfrm>
              <a:prstGeom prst="rect">
                <a:avLst/>
              </a:prstGeom>
              <a:blipFill>
                <a:blip r:embed="rId4"/>
                <a:stretch>
                  <a:fillRect r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Прямоугольник 67"/>
              <p:cNvSpPr/>
              <p:nvPr/>
            </p:nvSpPr>
            <p:spPr>
              <a:xfrm>
                <a:off x="184245" y="5613273"/>
                <a:ext cx="170113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∙2=6 </m:t>
                      </m:r>
                      <m:r>
                        <a:rPr lang="ru-RU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Нм</m:t>
                      </m:r>
                    </m:oMath>
                  </m:oMathPara>
                </a14:m>
                <a:endParaRPr lang="ru-RU" sz="20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68" name="Прямоугольник 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245" y="5613273"/>
                <a:ext cx="1701139" cy="400110"/>
              </a:xfrm>
              <a:prstGeom prst="rect">
                <a:avLst/>
              </a:prstGeom>
              <a:blipFill>
                <a:blip r:embed="rId5"/>
                <a:stretch>
                  <a:fillRect r="-50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Прямоугольник 19"/>
          <p:cNvSpPr/>
          <p:nvPr/>
        </p:nvSpPr>
        <p:spPr>
          <a:xfrm>
            <a:off x="893049" y="2045923"/>
            <a:ext cx="1089588" cy="1757111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146222" y="2045921"/>
            <a:ext cx="1089588" cy="1757111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84755" y="2045923"/>
            <a:ext cx="1089588" cy="1757111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030498" y="2045922"/>
            <a:ext cx="1089588" cy="1757111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1982637" y="2045923"/>
            <a:ext cx="666559" cy="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893049" y="1716043"/>
            <a:ext cx="0" cy="32988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8235810" y="3788813"/>
            <a:ext cx="0" cy="34410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1290600" y="1575878"/>
            <a:ext cx="369012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i="1" dirty="0">
                <a:solidFill>
                  <a:prstClr val="black"/>
                </a:solidFill>
              </a:rPr>
              <a:t>а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20206" y="2582590"/>
            <a:ext cx="369012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800" i="1" dirty="0" smtClean="0">
                <a:solidFill>
                  <a:prstClr val="black"/>
                </a:solidFill>
              </a:rPr>
              <a:t>b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20483" y="1678908"/>
            <a:ext cx="423514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Q</a:t>
            </a:r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982637" y="3720274"/>
            <a:ext cx="423514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prstClr val="black"/>
                </a:solidFill>
                <a:ea typeface="+mj-ea"/>
                <a:cs typeface="+mj-cs"/>
              </a:rPr>
              <a:t>Q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141028" y="1603366"/>
            <a:ext cx="349776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F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20483" y="3333524"/>
            <a:ext cx="349776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F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065633" y="1590622"/>
            <a:ext cx="370614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Р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3601499" y="3354624"/>
            <a:ext cx="370614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Р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620266" y="3427150"/>
            <a:ext cx="423514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Q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4133528" y="1953921"/>
            <a:ext cx="423514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Q</a:t>
            </a:r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4683711" y="1969324"/>
            <a:ext cx="349776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F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6212806" y="3462731"/>
            <a:ext cx="349776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F</a:t>
            </a: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5107764" y="1598223"/>
            <a:ext cx="423514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Q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5629549" y="3303234"/>
            <a:ext cx="423514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Q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6784203" y="1637982"/>
            <a:ext cx="349776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F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8336042" y="3711032"/>
            <a:ext cx="349776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F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7848377" y="3344233"/>
            <a:ext cx="370614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Р</a:t>
            </a:r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6742321" y="3727654"/>
            <a:ext cx="370614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ea typeface="+mj-ea"/>
                <a:cs typeface="+mj-cs"/>
              </a:rPr>
              <a:t>Р</a:t>
            </a: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1253337" y="2713535"/>
            <a:ext cx="369012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800" i="1" dirty="0" smtClean="0">
                <a:solidFill>
                  <a:prstClr val="black"/>
                </a:solidFill>
              </a:rPr>
              <a:t>1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390786" y="2713535"/>
            <a:ext cx="369012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800" i="1" dirty="0" smtClean="0">
                <a:solidFill>
                  <a:prstClr val="black"/>
                </a:solidFill>
              </a:rPr>
              <a:t>2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445043" y="2713537"/>
            <a:ext cx="369012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800" i="1" dirty="0" smtClean="0">
                <a:solidFill>
                  <a:prstClr val="black"/>
                </a:solidFill>
              </a:rPr>
              <a:t>3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7506510" y="2713535"/>
            <a:ext cx="369012" cy="421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800" i="1" dirty="0" smtClean="0">
                <a:solidFill>
                  <a:prstClr val="black"/>
                </a:solidFill>
              </a:rPr>
              <a:t>4</a:t>
            </a:r>
            <a:endParaRPr lang="ru-RU" sz="2800" dirty="0">
              <a:solidFill>
                <a:prstClr val="black"/>
              </a:solidFill>
            </a:endParaRPr>
          </a:p>
        </p:txBody>
      </p:sp>
      <p:cxnSp>
        <p:nvCxnSpPr>
          <p:cNvPr id="72" name="Прямая со стрелкой 71"/>
          <p:cNvCxnSpPr/>
          <p:nvPr/>
        </p:nvCxnSpPr>
        <p:spPr>
          <a:xfrm>
            <a:off x="1982637" y="3803034"/>
            <a:ext cx="0" cy="32988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>
            <a:off x="169839" y="3795269"/>
            <a:ext cx="666559" cy="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3030498" y="2046184"/>
            <a:ext cx="666559" cy="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H="1">
            <a:off x="3398601" y="3803034"/>
            <a:ext cx="666559" cy="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3043780" y="3473153"/>
            <a:ext cx="0" cy="32988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4120086" y="2058395"/>
            <a:ext cx="0" cy="32988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5084755" y="2067730"/>
            <a:ext cx="0" cy="32988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flipV="1">
            <a:off x="6174343" y="3465389"/>
            <a:ext cx="0" cy="32988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5084755" y="2053075"/>
            <a:ext cx="666559" cy="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 flipH="1">
            <a:off x="5522490" y="3795269"/>
            <a:ext cx="666559" cy="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 flipV="1">
            <a:off x="7141962" y="1716043"/>
            <a:ext cx="0" cy="32988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 flipV="1">
            <a:off x="8235810" y="3451458"/>
            <a:ext cx="0" cy="32988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>
            <a:off x="7142537" y="3812276"/>
            <a:ext cx="0" cy="329880"/>
          </a:xfrm>
          <a:prstGeom prst="straightConnector1">
            <a:avLst/>
          </a:prstGeom>
          <a:ln w="381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Прямоугольник 84"/>
              <p:cNvSpPr/>
              <p:nvPr/>
            </p:nvSpPr>
            <p:spPr>
              <a:xfrm>
                <a:off x="3142548" y="4212895"/>
                <a:ext cx="94789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𝑃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sz="20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85" name="Прямоугольник 8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2548" y="4212895"/>
                <a:ext cx="947898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Прямоугольник 85"/>
              <p:cNvSpPr/>
              <p:nvPr/>
            </p:nvSpPr>
            <p:spPr>
              <a:xfrm>
                <a:off x="3065633" y="5200847"/>
                <a:ext cx="100259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ru-RU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sz="20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86" name="Прямоугольник 8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5633" y="5200847"/>
                <a:ext cx="1002591" cy="400110"/>
              </a:xfrm>
              <a:prstGeom prst="rect">
                <a:avLst/>
              </a:prstGeom>
              <a:blipFill rotWithShape="1">
                <a:blip r:embed="rId7"/>
                <a:stretch>
                  <a:fillRect b="-75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Прямоугольник 86"/>
              <p:cNvSpPr/>
              <p:nvPr/>
            </p:nvSpPr>
            <p:spPr>
              <a:xfrm>
                <a:off x="2121832" y="4592553"/>
                <a:ext cx="198165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10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∙4=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0 </m:t>
                      </m:r>
                      <m:r>
                        <a:rPr lang="ru-RU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Нм</m:t>
                      </m:r>
                    </m:oMath>
                  </m:oMathPara>
                </a14:m>
                <a:endParaRPr lang="ru-RU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87" name="Прямоугольник 8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1832" y="4592553"/>
                <a:ext cx="1981650" cy="400110"/>
              </a:xfrm>
              <a:prstGeom prst="rect">
                <a:avLst/>
              </a:prstGeom>
              <a:blipFill>
                <a:blip r:embed="rId8"/>
                <a:stretch>
                  <a:fillRect r="-43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Прямоугольник 87"/>
              <p:cNvSpPr/>
              <p:nvPr/>
            </p:nvSpPr>
            <p:spPr>
              <a:xfrm>
                <a:off x="2231042" y="5604727"/>
                <a:ext cx="179604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∙2=6 </m:t>
                      </m:r>
                      <m:r>
                        <a:rPr lang="ru-RU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Нм</m:t>
                      </m:r>
                    </m:oMath>
                  </m:oMathPara>
                </a14:m>
                <a:endParaRPr lang="ru-RU" sz="20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88" name="Прямоугольник 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042" y="5604727"/>
                <a:ext cx="1796049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Прямоугольник 88"/>
              <p:cNvSpPr/>
              <p:nvPr/>
            </p:nvSpPr>
            <p:spPr>
              <a:xfrm>
                <a:off x="5371613" y="4192443"/>
                <a:ext cx="121612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𝐹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sz="20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89" name="Прямоугольник 8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1613" y="4192443"/>
                <a:ext cx="1216121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Прямоугольник 89"/>
              <p:cNvSpPr/>
              <p:nvPr/>
            </p:nvSpPr>
            <p:spPr>
              <a:xfrm>
                <a:off x="5521737" y="5200847"/>
                <a:ext cx="97038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ru-RU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sz="20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90" name="Прямоугольник 8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1737" y="5200847"/>
                <a:ext cx="970383" cy="400110"/>
              </a:xfrm>
              <a:prstGeom prst="rect">
                <a:avLst/>
              </a:prstGeom>
              <a:blipFill rotWithShape="1">
                <a:blip r:embed="rId11"/>
                <a:stretch>
                  <a:fillRect l="-629" b="-75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Прямоугольник 90"/>
              <p:cNvSpPr/>
              <p:nvPr/>
            </p:nvSpPr>
            <p:spPr>
              <a:xfrm>
                <a:off x="4231770" y="4592553"/>
                <a:ext cx="23152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−6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−12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Нм</m:t>
                      </m:r>
                    </m:oMath>
                  </m:oMathPara>
                </a14:m>
                <a:endParaRPr lang="ru-RU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91" name="Прямоугольник 9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1770" y="4592553"/>
                <a:ext cx="2315243" cy="40011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Прямоугольник 91"/>
              <p:cNvSpPr/>
              <p:nvPr/>
            </p:nvSpPr>
            <p:spPr>
              <a:xfrm>
                <a:off x="4406710" y="5604727"/>
                <a:ext cx="200317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12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Нм</m:t>
                      </m:r>
                    </m:oMath>
                  </m:oMathPara>
                </a14:m>
                <a:endParaRPr lang="ru-RU" sz="20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92" name="Прямоугольник 9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6710" y="5604727"/>
                <a:ext cx="2003176" cy="40011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Прямоугольник 92"/>
              <p:cNvSpPr/>
              <p:nvPr/>
            </p:nvSpPr>
            <p:spPr>
              <a:xfrm>
                <a:off x="7983406" y="4203233"/>
                <a:ext cx="10131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𝐹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sz="20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93" name="Прямоугольник 9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3406" y="4203233"/>
                <a:ext cx="1013165" cy="400110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Прямоугольник 93"/>
              <p:cNvSpPr/>
              <p:nvPr/>
            </p:nvSpPr>
            <p:spPr>
              <a:xfrm>
                <a:off x="7622402" y="5193846"/>
                <a:ext cx="129266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𝑃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sz="20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94" name="Прямоугольник 9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2402" y="5193846"/>
                <a:ext cx="1292661" cy="40011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Прямоугольник 94"/>
              <p:cNvSpPr/>
              <p:nvPr/>
            </p:nvSpPr>
            <p:spPr>
              <a:xfrm>
                <a:off x="6858244" y="4603343"/>
                <a:ext cx="200317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6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12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Нм</m:t>
                      </m:r>
                    </m:oMath>
                  </m:oMathPara>
                </a14:m>
                <a:endParaRPr lang="ru-RU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95" name="Прямоугольник 9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244" y="4603343"/>
                <a:ext cx="2003176" cy="40011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Прямоугольник 95"/>
              <p:cNvSpPr/>
              <p:nvPr/>
            </p:nvSpPr>
            <p:spPr>
              <a:xfrm>
                <a:off x="6583418" y="5616921"/>
                <a:ext cx="248279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−10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∙2=</m:t>
                      </m:r>
                      <m:r>
                        <a:rPr lang="en-US" altLang="ru-RU" sz="2000" b="0" i="1" dirty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−20</m:t>
                      </m:r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sz="2000" i="1" dirty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Нм</m:t>
                      </m:r>
                    </m:oMath>
                  </m:oMathPara>
                </a14:m>
                <a:endParaRPr lang="ru-RU" sz="20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96" name="Прямоугольник 9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3418" y="5616921"/>
                <a:ext cx="2482790" cy="40011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2" name="Прямоугольник 101"/>
              <p:cNvSpPr/>
              <p:nvPr/>
            </p:nvSpPr>
            <p:spPr>
              <a:xfrm>
                <a:off x="1063653" y="6068716"/>
                <a:ext cx="86537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𝟑𝟎</m:t>
                      </m:r>
                      <m:r>
                        <a:rPr lang="ru-RU" b="1" i="1" smtClean="0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 Нм</m:t>
                      </m:r>
                    </m:oMath>
                  </m:oMathPara>
                </a14:m>
                <a:endParaRPr lang="ru-RU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2" name="Прямоугольник 10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653" y="6068716"/>
                <a:ext cx="865372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Прямоугольник 106"/>
              <p:cNvSpPr/>
              <p:nvPr/>
            </p:nvSpPr>
            <p:spPr>
              <a:xfrm>
                <a:off x="-5948" y="4198110"/>
                <a:ext cx="120263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</m:d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7" name="Прямоугольник 10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948" y="4198110"/>
                <a:ext cx="1202637" cy="400110"/>
              </a:xfrm>
              <a:prstGeom prst="rect">
                <a:avLst/>
              </a:prstGeom>
              <a:blipFill rotWithShape="1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Прямоугольник 107"/>
              <p:cNvSpPr/>
              <p:nvPr/>
            </p:nvSpPr>
            <p:spPr>
              <a:xfrm>
                <a:off x="14631" y="5200847"/>
                <a:ext cx="12161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𝑄</m:t>
                          </m:r>
                        </m:e>
                      </m:d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8" name="Прямоугольник 10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31" y="5200847"/>
                <a:ext cx="1216167" cy="400110"/>
              </a:xfrm>
              <a:prstGeom prst="rect">
                <a:avLst/>
              </a:prstGeom>
              <a:blipFill>
                <a:blip r:embed="rId20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" name="Прямоугольник 109"/>
              <p:cNvSpPr/>
              <p:nvPr/>
            </p:nvSpPr>
            <p:spPr>
              <a:xfrm>
                <a:off x="55286" y="5917661"/>
                <a:ext cx="1141402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grow m:val="on"/>
                          <m:subHide m:val="on"/>
                          <m:supHide m:val="on"/>
                          <m:ctrlPr>
                            <a:rPr lang="ru-RU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ru-RU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Times New Roman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ru-RU" b="1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Times New Roman"/>
                                </a:rPr>
                                <m:t>𝒌</m:t>
                              </m:r>
                            </m:sub>
                          </m:sSub>
                        </m:e>
                      </m:nary>
                      <m:r>
                        <a:rPr lang="ru-RU" b="1" i="1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10" name="Прямоугольник 10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86" y="5917661"/>
                <a:ext cx="1141402" cy="763094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" name="Прямоугольник 110"/>
              <p:cNvSpPr/>
              <p:nvPr/>
            </p:nvSpPr>
            <p:spPr>
              <a:xfrm>
                <a:off x="3149395" y="6091382"/>
                <a:ext cx="86537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𝟒𝟔</m:t>
                      </m:r>
                      <m:r>
                        <a:rPr lang="ru-RU" b="1" i="1" smtClean="0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 Нм</m:t>
                      </m:r>
                    </m:oMath>
                  </m:oMathPara>
                </a14:m>
                <a:endParaRPr lang="ru-RU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1" name="Прямоугольник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9395" y="6091382"/>
                <a:ext cx="865372" cy="369332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" name="Прямоугольник 111"/>
              <p:cNvSpPr/>
              <p:nvPr/>
            </p:nvSpPr>
            <p:spPr>
              <a:xfrm>
                <a:off x="2141028" y="5922743"/>
                <a:ext cx="1141402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grow m:val="on"/>
                          <m:subHide m:val="on"/>
                          <m:supHide m:val="on"/>
                          <m:ctrlPr>
                            <a:rPr lang="ru-RU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ru-RU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Times New Roman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ru-RU" b="1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Times New Roman"/>
                                </a:rPr>
                                <m:t>𝒌</m:t>
                              </m:r>
                            </m:sub>
                          </m:sSub>
                        </m:e>
                      </m:nary>
                      <m:r>
                        <a:rPr lang="ru-RU" b="1" i="1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12" name="Прямоугольник 1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1028" y="5922743"/>
                <a:ext cx="1141402" cy="763094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Прямоугольник 112"/>
              <p:cNvSpPr/>
              <p:nvPr/>
            </p:nvSpPr>
            <p:spPr>
              <a:xfrm>
                <a:off x="5589479" y="6081856"/>
                <a:ext cx="45185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𝟎</m:t>
                      </m:r>
                      <m:r>
                        <a:rPr lang="ru-RU" b="1" i="1" smtClean="0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 </m:t>
                      </m:r>
                    </m:oMath>
                  </m:oMathPara>
                </a14:m>
                <a:endParaRPr lang="ru-RU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3" name="Прямоугольник 1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9479" y="6081856"/>
                <a:ext cx="451852" cy="369332"/>
              </a:xfrm>
              <a:prstGeom prst="rect">
                <a:avLst/>
              </a:prstGeom>
              <a:blipFill rotWithShape="1"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4" name="Прямоугольник 113"/>
              <p:cNvSpPr/>
              <p:nvPr/>
            </p:nvSpPr>
            <p:spPr>
              <a:xfrm>
                <a:off x="4581112" y="5913217"/>
                <a:ext cx="1141402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grow m:val="on"/>
                          <m:subHide m:val="on"/>
                          <m:supHide m:val="on"/>
                          <m:ctrlPr>
                            <a:rPr lang="ru-RU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ru-RU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Times New Roman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ru-RU" b="1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Times New Roman"/>
                                </a:rPr>
                                <m:t>𝒌</m:t>
                              </m:r>
                            </m:sub>
                          </m:sSub>
                        </m:e>
                      </m:nary>
                      <m:r>
                        <a:rPr lang="ru-RU" b="1" i="1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14" name="Прямоугольник 1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1112" y="5913217"/>
                <a:ext cx="1141402" cy="763094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5" name="Прямоугольник 114"/>
              <p:cNvSpPr/>
              <p:nvPr/>
            </p:nvSpPr>
            <p:spPr>
              <a:xfrm>
                <a:off x="7818436" y="6077389"/>
                <a:ext cx="94954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−</m:t>
                      </m:r>
                      <m:r>
                        <a:rPr lang="ru-RU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/>
                        </a:rPr>
                        <m:t> </m:t>
                      </m:r>
                      <m:r>
                        <a:rPr lang="ru-RU" b="1" i="1" smtClean="0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𝟖</m:t>
                      </m:r>
                      <m:r>
                        <a:rPr lang="ru-RU" b="1" i="1" smtClean="0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 Нм</m:t>
                      </m:r>
                    </m:oMath>
                  </m:oMathPara>
                </a14:m>
                <a:endParaRPr lang="ru-RU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5" name="Прямоугольник 1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8436" y="6077389"/>
                <a:ext cx="949544" cy="369332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6" name="Прямоугольник 115"/>
              <p:cNvSpPr/>
              <p:nvPr/>
            </p:nvSpPr>
            <p:spPr>
              <a:xfrm>
                <a:off x="6810069" y="5908750"/>
                <a:ext cx="1141402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grow m:val="on"/>
                          <m:subHide m:val="on"/>
                          <m:supHide m:val="on"/>
                          <m:ctrlPr>
                            <a:rPr lang="ru-RU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ru-RU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Times New Roman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ru-RU" b="1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Times New Roman"/>
                                </a:rPr>
                                <m:t>𝒌</m:t>
                              </m:r>
                            </m:sub>
                          </m:sSub>
                        </m:e>
                      </m:nary>
                      <m:r>
                        <a:rPr lang="ru-RU" b="1" i="1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16" name="Прямоугольник 1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0069" y="5908750"/>
                <a:ext cx="1141402" cy="763094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Прямоугольник 118"/>
              <p:cNvSpPr/>
              <p:nvPr/>
            </p:nvSpPr>
            <p:spPr>
              <a:xfrm>
                <a:off x="2050315" y="4198110"/>
                <a:ext cx="120648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ru-RU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9" name="Прямоугольник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0315" y="4198110"/>
                <a:ext cx="1206484" cy="400110"/>
              </a:xfrm>
              <a:prstGeom prst="rect">
                <a:avLst/>
              </a:prstGeom>
              <a:blipFill rotWithShape="1">
                <a:blip r:embed="rId28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Прямоугольник 119"/>
              <p:cNvSpPr/>
              <p:nvPr/>
            </p:nvSpPr>
            <p:spPr>
              <a:xfrm>
                <a:off x="1982637" y="5200847"/>
                <a:ext cx="122212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ru-RU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𝑄</m:t>
                          </m:r>
                        </m:e>
                      </m:d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0" name="Прямоугольник 1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2637" y="5200847"/>
                <a:ext cx="1222129" cy="400110"/>
              </a:xfrm>
              <a:prstGeom prst="rect">
                <a:avLst/>
              </a:prstGeom>
              <a:blipFill rotWithShape="1">
                <a:blip r:embed="rId29"/>
                <a:stretch>
                  <a:fillRect b="-75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Прямоугольник 120"/>
              <p:cNvSpPr/>
              <p:nvPr/>
            </p:nvSpPr>
            <p:spPr>
              <a:xfrm>
                <a:off x="4305358" y="4203232"/>
                <a:ext cx="12086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ru-RU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</m:sSub>
                      <m:d>
                        <m:d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</m:d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1" name="Прямоугольник 1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358" y="4203232"/>
                <a:ext cx="1208600" cy="400110"/>
              </a:xfrm>
              <a:prstGeom prst="rect">
                <a:avLst/>
              </a:prstGeom>
              <a:blipFill rotWithShape="1">
                <a:blip r:embed="rId30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Прямоугольник 121"/>
              <p:cNvSpPr/>
              <p:nvPr/>
            </p:nvSpPr>
            <p:spPr>
              <a:xfrm>
                <a:off x="4345285" y="5235310"/>
                <a:ext cx="122212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ru-RU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</m:sSub>
                      <m:d>
                        <m:d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𝑄</m:t>
                          </m:r>
                        </m:e>
                      </m:d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2" name="Прямоугольник 1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5285" y="5235310"/>
                <a:ext cx="1222129" cy="400110"/>
              </a:xfrm>
              <a:prstGeom prst="rect">
                <a:avLst/>
              </a:prstGeom>
              <a:blipFill rotWithShape="1">
                <a:blip r:embed="rId31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Прямоугольник 122"/>
              <p:cNvSpPr/>
              <p:nvPr/>
            </p:nvSpPr>
            <p:spPr>
              <a:xfrm>
                <a:off x="6782044" y="4212895"/>
                <a:ext cx="12086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ru-RU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4</m:t>
                          </m:r>
                        </m:sub>
                      </m:sSub>
                      <m:d>
                        <m:d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</m:d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3" name="Прямоугольник 1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2044" y="4212895"/>
                <a:ext cx="1208600" cy="400110"/>
              </a:xfrm>
              <a:prstGeom prst="rect">
                <a:avLst/>
              </a:prstGeom>
              <a:blipFill rotWithShape="1"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Прямоугольник 123"/>
              <p:cNvSpPr/>
              <p:nvPr/>
            </p:nvSpPr>
            <p:spPr>
              <a:xfrm>
                <a:off x="6630972" y="5194853"/>
                <a:ext cx="120648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ru-RU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4</m:t>
                          </m:r>
                        </m:sub>
                      </m:sSub>
                      <m:d>
                        <m:dPr>
                          <m:ctrlP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ru-RU" sz="2000" i="1" dirty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altLang="ru-RU" sz="2000" i="1" dirty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4" name="Прямоугольник 1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0972" y="5194853"/>
                <a:ext cx="1206484" cy="400110"/>
              </a:xfrm>
              <a:prstGeom prst="rect">
                <a:avLst/>
              </a:prstGeom>
              <a:blipFill rotWithShape="1"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394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6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1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6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1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99" grpId="0" animBg="1"/>
      <p:bldP spid="98" grpId="0" animBg="1"/>
      <p:bldP spid="97" grpId="0" animBg="1"/>
      <p:bldP spid="3" grpId="0" animBg="1"/>
      <p:bldP spid="4" grpId="0" animBg="1"/>
      <p:bldP spid="5" grpId="0" animBg="1"/>
      <p:bldP spid="6" grpId="0" animBg="1"/>
      <p:bldP spid="7" grpId="0" animBg="1"/>
      <p:bldP spid="64" grpId="0"/>
      <p:bldP spid="65" grpId="0"/>
      <p:bldP spid="67" grpId="0"/>
      <p:bldP spid="68" grpId="0"/>
      <p:bldP spid="20" grpId="0" animBg="1"/>
      <p:bldP spid="17" grpId="0" animBg="1"/>
      <p:bldP spid="18" grpId="0" animBg="1"/>
      <p:bldP spid="19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102" grpId="0"/>
      <p:bldP spid="107" grpId="0"/>
      <p:bldP spid="108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Прямая соединительная линия 42"/>
          <p:cNvCxnSpPr/>
          <p:nvPr/>
        </p:nvCxnSpPr>
        <p:spPr>
          <a:xfrm flipV="1">
            <a:off x="3840270" y="2577913"/>
            <a:ext cx="3365678" cy="125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 flipV="1">
            <a:off x="7162622" y="1169266"/>
            <a:ext cx="12504" cy="142116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5582718" y="2610877"/>
            <a:ext cx="0" cy="80783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>
            <a:off x="7168874" y="1175616"/>
            <a:ext cx="1087713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5023245" y="2111006"/>
            <a:ext cx="568658" cy="47485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H="1">
            <a:off x="5607722" y="3420983"/>
            <a:ext cx="97519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5591902" y="3418714"/>
            <a:ext cx="1" cy="47867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3353837" y="2261202"/>
            <a:ext cx="2407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457200"/>
            <a:r>
              <a:rPr lang="en-US" sz="2800" i="1" kern="0" dirty="0">
                <a:solidFill>
                  <a:srgbClr val="0000FF"/>
                </a:solidFill>
              </a:rPr>
              <a:t>O</a:t>
            </a:r>
            <a:endParaRPr lang="ru-RU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Прямоугольник 87"/>
              <p:cNvSpPr/>
              <p:nvPr/>
            </p:nvSpPr>
            <p:spPr>
              <a:xfrm>
                <a:off x="5920743" y="3942061"/>
                <a:ext cx="92204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kern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17,68 </m:t>
                      </m:r>
                    </m:oMath>
                  </m:oMathPara>
                </a14:m>
                <a:endParaRPr lang="ru-RU" sz="2000" kern="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88" name="Прямоугольник 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0743" y="3942061"/>
                <a:ext cx="922047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5" name="Прямая соединительная линия 104"/>
          <p:cNvCxnSpPr/>
          <p:nvPr/>
        </p:nvCxnSpPr>
        <p:spPr>
          <a:xfrm flipV="1">
            <a:off x="3869060" y="2654307"/>
            <a:ext cx="1667895" cy="697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flipH="1">
            <a:off x="3208796" y="1176693"/>
            <a:ext cx="5370113" cy="0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flipV="1">
            <a:off x="3746925" y="1169266"/>
            <a:ext cx="0" cy="133023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flipV="1">
            <a:off x="3746421" y="2681365"/>
            <a:ext cx="505" cy="742793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flipH="1" flipV="1">
            <a:off x="3395982" y="3416210"/>
            <a:ext cx="3254526" cy="7948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82703" y="124270"/>
            <a:ext cx="8739106" cy="523220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2800" dirty="0"/>
              <a:t>Определить сумму моментов относительно точки О</a:t>
            </a:r>
          </a:p>
        </p:txBody>
      </p:sp>
      <p:cxnSp>
        <p:nvCxnSpPr>
          <p:cNvPr id="56" name="Прямая со стрелкой 55"/>
          <p:cNvCxnSpPr/>
          <p:nvPr/>
        </p:nvCxnSpPr>
        <p:spPr>
          <a:xfrm flipH="1">
            <a:off x="7205948" y="2585861"/>
            <a:ext cx="97519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Группа 67"/>
          <p:cNvGrpSpPr/>
          <p:nvPr/>
        </p:nvGrpSpPr>
        <p:grpSpPr>
          <a:xfrm>
            <a:off x="2846611" y="2681363"/>
            <a:ext cx="1724282" cy="655197"/>
            <a:chOff x="1164981" y="2281699"/>
            <a:chExt cx="1231107" cy="480264"/>
          </a:xfrm>
        </p:grpSpPr>
        <p:cxnSp>
          <p:nvCxnSpPr>
            <p:cNvPr id="70" name="Прямая соединительная линия 69"/>
            <p:cNvCxnSpPr/>
            <p:nvPr/>
          </p:nvCxnSpPr>
          <p:spPr>
            <a:xfrm>
              <a:off x="1170093" y="2566250"/>
              <a:ext cx="122599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1170093" y="2567762"/>
              <a:ext cx="137241" cy="846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 flipH="1">
              <a:off x="1164981" y="2577280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flipH="1">
              <a:off x="1302222" y="2577280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 flipH="1">
              <a:off x="1439463" y="2573103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1573900" y="2573103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1709077" y="2567762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 flipH="1">
              <a:off x="1847124" y="2577280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 flipH="1">
              <a:off x="1984365" y="2572517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 flipH="1">
              <a:off x="2121606" y="2572517"/>
              <a:ext cx="274482" cy="1846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/>
          </p:nvCxnSpPr>
          <p:spPr>
            <a:xfrm flipH="1">
              <a:off x="1573900" y="2299471"/>
              <a:ext cx="162959" cy="21908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>
              <a:stCxn id="95" idx="5"/>
              <a:endCxn id="93" idx="5"/>
            </p:cNvCxnSpPr>
            <p:nvPr/>
          </p:nvCxnSpPr>
          <p:spPr>
            <a:xfrm>
              <a:off x="1873435" y="2281699"/>
              <a:ext cx="241441" cy="3614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Овал 91"/>
            <p:cNvSpPr/>
            <p:nvPr/>
          </p:nvSpPr>
          <p:spPr>
            <a:xfrm>
              <a:off x="1434286" y="2473623"/>
              <a:ext cx="196818" cy="181860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003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Овал 92"/>
            <p:cNvSpPr/>
            <p:nvPr/>
          </p:nvSpPr>
          <p:spPr>
            <a:xfrm>
              <a:off x="1946882" y="2487904"/>
              <a:ext cx="196818" cy="181860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003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4" name="Прямая соединительная линия 93"/>
            <p:cNvCxnSpPr/>
            <p:nvPr/>
          </p:nvCxnSpPr>
          <p:spPr>
            <a:xfrm flipH="1">
              <a:off x="2258847" y="2677266"/>
              <a:ext cx="137241" cy="846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Овал 94"/>
          <p:cNvSpPr/>
          <p:nvPr/>
        </p:nvSpPr>
        <p:spPr>
          <a:xfrm>
            <a:off x="3615683" y="2469596"/>
            <a:ext cx="261477" cy="248101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5636479" y="2132989"/>
            <a:ext cx="2407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457200"/>
            <a:r>
              <a:rPr lang="en-US" sz="2800" i="1" kern="0" dirty="0" smtClean="0">
                <a:solidFill>
                  <a:srgbClr val="0000FF"/>
                </a:solidFill>
              </a:rPr>
              <a:t>A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5319128" y="3080641"/>
            <a:ext cx="2407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457200"/>
            <a:r>
              <a:rPr lang="en-US" sz="2800" i="1" kern="0" dirty="0" smtClean="0">
                <a:solidFill>
                  <a:srgbClr val="0000FF"/>
                </a:solidFill>
              </a:rPr>
              <a:t>B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6859479" y="2085293"/>
            <a:ext cx="2407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457200"/>
            <a:r>
              <a:rPr lang="en-US" sz="2800" i="1" kern="0" dirty="0" smtClean="0">
                <a:solidFill>
                  <a:srgbClr val="0000FF"/>
                </a:solidFill>
              </a:rPr>
              <a:t>C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6845764" y="781733"/>
            <a:ext cx="2407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457200"/>
            <a:r>
              <a:rPr lang="en-US" sz="2800" i="1" kern="0" dirty="0" smtClean="0">
                <a:solidFill>
                  <a:srgbClr val="0000FF"/>
                </a:solidFill>
              </a:rPr>
              <a:t>D</a:t>
            </a:r>
            <a:endParaRPr lang="ru-RU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Прямоугольник 43"/>
              <p:cNvSpPr/>
              <p:nvPr/>
            </p:nvSpPr>
            <p:spPr>
              <a:xfrm>
                <a:off x="5097447" y="1752791"/>
                <a:ext cx="638316" cy="5754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𝑭</m:t>
                        </m:r>
                      </m:e>
                    </m:acc>
                    <m:r>
                      <a:rPr lang="ru-RU" sz="2800" b="1" i="1" baseline="-25000" dirty="0">
                        <a:solidFill>
                          <a:srgbClr val="FF000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800" b="1" dirty="0">
                    <a:solidFill>
                      <a:srgbClr val="FF0000"/>
                    </a:solidFill>
                  </a:rPr>
                  <a:t> </a:t>
                </a:r>
                <a:endParaRPr lang="ru-RU" sz="2800" dirty="0"/>
              </a:p>
            </p:txBody>
          </p:sp>
        </mc:Choice>
        <mc:Fallback xmlns="">
          <p:sp>
            <p:nvSpPr>
              <p:cNvPr id="44" name="Прямоугольник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7447" y="1752791"/>
                <a:ext cx="638316" cy="57547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Прямоугольник 101"/>
              <p:cNvSpPr/>
              <p:nvPr/>
            </p:nvSpPr>
            <p:spPr>
              <a:xfrm>
                <a:off x="4982857" y="3385599"/>
                <a:ext cx="638316" cy="5754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𝑭</m:t>
                        </m:r>
                      </m:e>
                    </m:acc>
                    <m:r>
                      <a:rPr lang="en-US" sz="2800" b="1" i="1" baseline="-25000" dirty="0" smtClean="0">
                        <a:solidFill>
                          <a:srgbClr val="FF000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800" b="1" dirty="0">
                    <a:solidFill>
                      <a:srgbClr val="FF0000"/>
                    </a:solidFill>
                  </a:rPr>
                  <a:t> </a:t>
                </a:r>
                <a:endParaRPr lang="ru-RU" sz="2800" dirty="0"/>
              </a:p>
            </p:txBody>
          </p:sp>
        </mc:Choice>
        <mc:Fallback xmlns="">
          <p:sp>
            <p:nvSpPr>
              <p:cNvPr id="102" name="Прямоугольник 10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2857" y="3385599"/>
                <a:ext cx="638316" cy="57547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Прямоугольник 103"/>
              <p:cNvSpPr/>
              <p:nvPr/>
            </p:nvSpPr>
            <p:spPr>
              <a:xfrm>
                <a:off x="5973613" y="2831560"/>
                <a:ext cx="638316" cy="5754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𝑭</m:t>
                        </m:r>
                      </m:e>
                    </m:acc>
                    <m:r>
                      <a:rPr lang="en-US" sz="2800" b="1" i="1" baseline="-25000" dirty="0" smtClean="0">
                        <a:solidFill>
                          <a:srgbClr val="FF0000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en-US" sz="2800" b="1" dirty="0">
                    <a:solidFill>
                      <a:srgbClr val="FF0000"/>
                    </a:solidFill>
                  </a:rPr>
                  <a:t> </a:t>
                </a:r>
                <a:endParaRPr lang="ru-RU" sz="2800" dirty="0"/>
              </a:p>
            </p:txBody>
          </p:sp>
        </mc:Choice>
        <mc:Fallback xmlns="">
          <p:sp>
            <p:nvSpPr>
              <p:cNvPr id="104" name="Прямоугольник 10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3613" y="2831560"/>
                <a:ext cx="638316" cy="57547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Прямоугольник 105"/>
              <p:cNvSpPr/>
              <p:nvPr/>
            </p:nvSpPr>
            <p:spPr>
              <a:xfrm>
                <a:off x="7533674" y="573793"/>
                <a:ext cx="638316" cy="5754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𝑭</m:t>
                        </m:r>
                      </m:e>
                    </m:acc>
                    <m:r>
                      <a:rPr lang="en-US" sz="2800" b="1" i="1" baseline="-25000" dirty="0" smtClean="0">
                        <a:solidFill>
                          <a:srgbClr val="FF0000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en-US" sz="2800" b="1" dirty="0">
                    <a:solidFill>
                      <a:srgbClr val="FF0000"/>
                    </a:solidFill>
                  </a:rPr>
                  <a:t> </a:t>
                </a:r>
                <a:endParaRPr lang="ru-RU" sz="2800" dirty="0"/>
              </a:p>
            </p:txBody>
          </p:sp>
        </mc:Choice>
        <mc:Fallback xmlns="">
          <p:sp>
            <p:nvSpPr>
              <p:cNvPr id="106" name="Прямоугольник 10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3674" y="573793"/>
                <a:ext cx="638316" cy="57547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Прямоугольник 107"/>
              <p:cNvSpPr/>
              <p:nvPr/>
            </p:nvSpPr>
            <p:spPr>
              <a:xfrm>
                <a:off x="7466999" y="1978801"/>
                <a:ext cx="638316" cy="5754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𝑭</m:t>
                        </m:r>
                      </m:e>
                    </m:acc>
                    <m:r>
                      <a:rPr lang="en-US" sz="2800" b="1" i="1" baseline="-25000" dirty="0" smtClean="0">
                        <a:solidFill>
                          <a:srgbClr val="FF0000"/>
                        </a:solidFill>
                        <a:latin typeface="Cambria Math"/>
                      </a:rPr>
                      <m:t>𝟓</m:t>
                    </m:r>
                  </m:oMath>
                </a14:m>
                <a:r>
                  <a:rPr lang="en-US" sz="2800" b="1" dirty="0">
                    <a:solidFill>
                      <a:srgbClr val="FF0000"/>
                    </a:solidFill>
                  </a:rPr>
                  <a:t> </a:t>
                </a:r>
                <a:endParaRPr lang="ru-RU" sz="2800" dirty="0"/>
              </a:p>
            </p:txBody>
          </p:sp>
        </mc:Choice>
        <mc:Fallback xmlns="">
          <p:sp>
            <p:nvSpPr>
              <p:cNvPr id="108" name="Прямоугольник 10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6999" y="1978801"/>
                <a:ext cx="638316" cy="575479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Прямоугольник 111"/>
              <p:cNvSpPr/>
              <p:nvPr/>
            </p:nvSpPr>
            <p:spPr>
              <a:xfrm>
                <a:off x="210862" y="718798"/>
                <a:ext cx="1074099" cy="2769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b="0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altLang="ru-RU" b="0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=5 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Н</m:t>
                      </m:r>
                    </m:oMath>
                  </m:oMathPara>
                </a14:m>
                <a:endParaRPr lang="ru-RU" altLang="ru-RU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2" name="Прямоугольник 1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862" y="718798"/>
                <a:ext cx="1074099" cy="276999"/>
              </a:xfrm>
              <a:prstGeom prst="rect">
                <a:avLst/>
              </a:prstGeom>
              <a:blipFill rotWithShape="1">
                <a:blip r:embed="rId9"/>
                <a:stretch>
                  <a:fillRect b="-17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Rectangle 2"/>
              <p:cNvSpPr>
                <a:spLocks noChangeArrowheads="1"/>
              </p:cNvSpPr>
              <p:nvPr/>
            </p:nvSpPr>
            <p:spPr bwMode="auto">
              <a:xfrm>
                <a:off x="209292" y="3552606"/>
                <a:ext cx="2151337" cy="310598"/>
              </a:xfrm>
              <a:prstGeom prst="rect">
                <a:avLst/>
              </a:prstGeom>
              <a:ln/>
              <a:ex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l-GR" altLang="ru-RU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𝜮</m:t>
                      </m:r>
                      <m:sSub>
                        <m:sSubPr>
                          <m:ctrlPr>
                            <a:rPr kumimoji="0" lang="el-GR" altLang="ru-RU" b="1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b="1" i="1" dirty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𝑴</m:t>
                          </m:r>
                        </m:e>
                        <m:sub>
                          <m:r>
                            <a:rPr kumimoji="0" lang="en-US" altLang="ru-RU" b="1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𝑶</m:t>
                          </m:r>
                        </m:sub>
                      </m:sSub>
                      <m:r>
                        <a:rPr kumimoji="0" lang="en-US" altLang="ru-RU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(</m:t>
                      </m:r>
                      <m:sSub>
                        <m:sSubPr>
                          <m:ctrlPr>
                            <a:rPr kumimoji="0" lang="en-US" altLang="ru-RU" b="1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kumimoji="0" lang="en-US" altLang="ru-RU" b="1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ru-RU" b="1" i="1" dirty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𝑭</m:t>
                              </m:r>
                            </m:e>
                          </m:acc>
                        </m:e>
                        <m:sub>
                          <m:r>
                            <a:rPr kumimoji="0" lang="en-US" altLang="ru-RU" b="1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𝒌</m:t>
                          </m:r>
                        </m:sub>
                      </m:sSub>
                      <m:r>
                        <a:rPr kumimoji="0" lang="en-US" altLang="ru-RU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)</m:t>
                      </m:r>
                      <m:r>
                        <a:rPr kumimoji="0" lang="en-US" altLang="ru-RU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kumimoji="0" lang="ru-RU" altLang="ru-RU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 ?</m:t>
                      </m:r>
                    </m:oMath>
                  </m:oMathPara>
                </a14:m>
                <a:endParaRPr kumimoji="0" lang="ru-RU" altLang="ru-RU" sz="105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11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9292" y="3552606"/>
                <a:ext cx="2151337" cy="310598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/>
              <a:ex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4" name="Прямая соединительная линия 113"/>
          <p:cNvCxnSpPr/>
          <p:nvPr/>
        </p:nvCxnSpPr>
        <p:spPr>
          <a:xfrm flipV="1">
            <a:off x="220389" y="3457806"/>
            <a:ext cx="2187866" cy="1325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Прямоугольник 114"/>
              <p:cNvSpPr/>
              <p:nvPr/>
            </p:nvSpPr>
            <p:spPr>
              <a:xfrm>
                <a:off x="209294" y="990455"/>
                <a:ext cx="1075667" cy="2769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b="0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ru-RU" altLang="ru-RU" b="0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Н</m:t>
                      </m:r>
                    </m:oMath>
                  </m:oMathPara>
                </a14:m>
                <a:endParaRPr lang="ru-RU" altLang="ru-RU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5" name="Прямоугольник 1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294" y="990455"/>
                <a:ext cx="1075667" cy="276999"/>
              </a:xfrm>
              <a:prstGeom prst="rect">
                <a:avLst/>
              </a:prstGeom>
              <a:blipFill rotWithShape="1">
                <a:blip r:embed="rId11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Прямоугольник 116"/>
              <p:cNvSpPr/>
              <p:nvPr/>
            </p:nvSpPr>
            <p:spPr>
              <a:xfrm>
                <a:off x="209294" y="1267206"/>
                <a:ext cx="1198502" cy="2769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b="0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ru-RU" altLang="ru-RU" b="0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</m:sSub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15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Н</m:t>
                      </m:r>
                    </m:oMath>
                  </m:oMathPara>
                </a14:m>
                <a:endParaRPr lang="ru-RU" altLang="ru-RU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7" name="Прямоугольник 1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294" y="1267206"/>
                <a:ext cx="1198502" cy="276999"/>
              </a:xfrm>
              <a:prstGeom prst="rect">
                <a:avLst/>
              </a:prstGeom>
              <a:blipFill rotWithShape="1">
                <a:blip r:embed="rId12"/>
                <a:stretch>
                  <a:fillRect b="-17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Прямоугольник 117"/>
              <p:cNvSpPr/>
              <p:nvPr/>
            </p:nvSpPr>
            <p:spPr>
              <a:xfrm>
                <a:off x="209295" y="1542671"/>
                <a:ext cx="1198502" cy="2769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b="0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ru-RU" altLang="ru-RU" b="0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4</m:t>
                          </m:r>
                        </m:sub>
                      </m:sSub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10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Н</m:t>
                      </m:r>
                    </m:oMath>
                  </m:oMathPara>
                </a14:m>
                <a:endParaRPr lang="ru-RU" altLang="ru-RU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8" name="Прямоугольник 1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295" y="1542671"/>
                <a:ext cx="1198502" cy="276999"/>
              </a:xfrm>
              <a:prstGeom prst="rect">
                <a:avLst/>
              </a:prstGeom>
              <a:blipFill rotWithShape="1">
                <a:blip r:embed="rId13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Прямоугольник 118"/>
              <p:cNvSpPr/>
              <p:nvPr/>
            </p:nvSpPr>
            <p:spPr>
              <a:xfrm>
                <a:off x="209294" y="1817918"/>
                <a:ext cx="1075667" cy="2769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b="0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ru-RU" altLang="ru-RU" b="0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5</m:t>
                          </m:r>
                        </m:sub>
                      </m:sSub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7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Н</m:t>
                      </m:r>
                    </m:oMath>
                  </m:oMathPara>
                </a14:m>
                <a:endParaRPr lang="ru-RU" altLang="ru-RU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9" name="Прямоугольник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294" y="1817918"/>
                <a:ext cx="1075667" cy="276999"/>
              </a:xfrm>
              <a:prstGeom prst="rect">
                <a:avLst/>
              </a:prstGeom>
              <a:blipFill rotWithShape="1">
                <a:blip r:embed="rId14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Прямоугольник 121"/>
              <p:cNvSpPr/>
              <p:nvPr/>
            </p:nvSpPr>
            <p:spPr>
              <a:xfrm>
                <a:off x="209294" y="2092095"/>
                <a:ext cx="1075668" cy="2769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b="0" i="1" dirty="0" smtClean="0">
                          <a:latin typeface="Cambria Math"/>
                          <a:cs typeface="Times New Roman" panose="02020603050405020304" pitchFamily="18" charset="0"/>
                        </a:rPr>
                        <m:t>𝑂𝐴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м</m:t>
                      </m:r>
                    </m:oMath>
                  </m:oMathPara>
                </a14:m>
                <a:endParaRPr lang="ru-RU" altLang="ru-RU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2" name="Прямоугольник 1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294" y="2092095"/>
                <a:ext cx="1075668" cy="276999"/>
              </a:xfrm>
              <a:prstGeom prst="rect">
                <a:avLst/>
              </a:prstGeom>
              <a:blipFill rotWithShape="1">
                <a:blip r:embed="rId15"/>
                <a:stretch>
                  <a:fillRect l="-565" b="-86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Прямоугольник 122"/>
              <p:cNvSpPr/>
              <p:nvPr/>
            </p:nvSpPr>
            <p:spPr>
              <a:xfrm>
                <a:off x="215945" y="2356235"/>
                <a:ext cx="1069017" cy="2769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м</m:t>
                      </m:r>
                    </m:oMath>
                  </m:oMathPara>
                </a14:m>
                <a:endParaRPr lang="ru-RU" altLang="ru-RU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3" name="Прямоугольник 1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945" y="2356235"/>
                <a:ext cx="1069017" cy="276999"/>
              </a:xfrm>
              <a:prstGeom prst="rect">
                <a:avLst/>
              </a:prstGeom>
              <a:blipFill rotWithShape="1">
                <a:blip r:embed="rId16"/>
                <a:stretch>
                  <a:fillRect l="-1136" b="-88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Прямоугольник 123"/>
              <p:cNvSpPr/>
              <p:nvPr/>
            </p:nvSpPr>
            <p:spPr>
              <a:xfrm>
                <a:off x="210864" y="2608295"/>
                <a:ext cx="1074098" cy="2769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𝐴𝐶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м</m:t>
                      </m:r>
                    </m:oMath>
                  </m:oMathPara>
                </a14:m>
                <a:endParaRPr lang="ru-RU" altLang="ru-RU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4" name="Прямоугольник 1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864" y="2608295"/>
                <a:ext cx="1074098" cy="276999"/>
              </a:xfrm>
              <a:prstGeom prst="rect">
                <a:avLst/>
              </a:prstGeom>
              <a:blipFill rotWithShape="1">
                <a:blip r:embed="rId17"/>
                <a:stretch>
                  <a:fillRect l="-1136" b="-88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Прямоугольник 125"/>
              <p:cNvSpPr/>
              <p:nvPr/>
            </p:nvSpPr>
            <p:spPr>
              <a:xfrm>
                <a:off x="215946" y="2868320"/>
                <a:ext cx="1069015" cy="2769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𝐶𝐷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ru-RU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м</m:t>
                      </m:r>
                    </m:oMath>
                  </m:oMathPara>
                </a14:m>
                <a:endParaRPr lang="ru-RU" altLang="ru-RU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6" name="Прямоугольник 1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946" y="2868320"/>
                <a:ext cx="1069015" cy="276999"/>
              </a:xfrm>
              <a:prstGeom prst="rect">
                <a:avLst/>
              </a:prstGeom>
              <a:blipFill rotWithShape="1">
                <a:blip r:embed="rId18"/>
                <a:stretch>
                  <a:fillRect l="-1136" b="-88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9" name="Прямая соединительная линия 128"/>
          <p:cNvCxnSpPr/>
          <p:nvPr/>
        </p:nvCxnSpPr>
        <p:spPr>
          <a:xfrm flipH="1" flipV="1">
            <a:off x="4097062" y="1338062"/>
            <a:ext cx="1485657" cy="1239852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>
            <a:stCxn id="95" idx="7"/>
          </p:cNvCxnSpPr>
          <p:nvPr/>
        </p:nvCxnSpPr>
        <p:spPr>
          <a:xfrm flipV="1">
            <a:off x="3838868" y="1663436"/>
            <a:ext cx="635915" cy="84249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3" name="Прямоугольник 132"/>
              <p:cNvSpPr/>
              <p:nvPr/>
            </p:nvSpPr>
            <p:spPr>
              <a:xfrm>
                <a:off x="221713" y="3114591"/>
                <a:ext cx="1063249" cy="2769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∠</m:t>
                      </m:r>
                      <m:r>
                        <a:rPr lang="el-GR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𝛼</m:t>
                      </m:r>
                      <m:r>
                        <a:rPr lang="ru-RU" altLang="ru-RU" i="1" dirty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b="0" i="1" dirty="0" smtClean="0">
                          <a:latin typeface="Cambria Math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45°</m:t>
                      </m:r>
                    </m:oMath>
                  </m:oMathPara>
                </a14:m>
                <a:endParaRPr lang="ru-RU" altLang="ru-RU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3" name="Прямоугольник 1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713" y="3114591"/>
                <a:ext cx="1063249" cy="276999"/>
              </a:xfrm>
              <a:prstGeom prst="rect">
                <a:avLst/>
              </a:prstGeom>
              <a:blipFill rotWithShape="1">
                <a:blip r:embed="rId19"/>
                <a:stretch>
                  <a:fillRect r="-2286" b="-88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" name="Дуга 133"/>
          <p:cNvSpPr/>
          <p:nvPr/>
        </p:nvSpPr>
        <p:spPr>
          <a:xfrm rot="10800000" flipH="1" flipV="1">
            <a:off x="4958198" y="2236935"/>
            <a:ext cx="556370" cy="624998"/>
          </a:xfrm>
          <a:prstGeom prst="arc">
            <a:avLst>
              <a:gd name="adj1" fmla="val 10730325"/>
              <a:gd name="adj2" fmla="val 15211277"/>
            </a:avLst>
          </a:prstGeom>
          <a:ln w="12700">
            <a:solidFill>
              <a:srgbClr val="0000FF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135" name="Прямоугольник 134"/>
          <p:cNvSpPr/>
          <p:nvPr/>
        </p:nvSpPr>
        <p:spPr>
          <a:xfrm flipH="1">
            <a:off x="4463087" y="2111006"/>
            <a:ext cx="599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45º</a:t>
            </a:r>
            <a:endParaRPr lang="ru-RU" sz="2400" i="1" dirty="0">
              <a:solidFill>
                <a:srgbClr val="0000FF"/>
              </a:solidFill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3877160" y="1656511"/>
            <a:ext cx="3690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800" i="1" kern="0" dirty="0">
                <a:solidFill>
                  <a:srgbClr val="00B050"/>
                </a:solidFill>
              </a:rPr>
              <a:t>а</a:t>
            </a:r>
            <a:endParaRPr lang="ru-RU" sz="2800" i="1" kern="0" baseline="-25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Прямоугольник 136"/>
              <p:cNvSpPr/>
              <p:nvPr/>
            </p:nvSpPr>
            <p:spPr>
              <a:xfrm>
                <a:off x="3853197" y="4343988"/>
                <a:ext cx="124425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kern="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−</m:t>
                      </m:r>
                      <m:r>
                        <a:rPr lang="ru-RU" sz="2000" b="0" i="1" kern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10</m:t>
                      </m:r>
                      <m:r>
                        <a:rPr lang="en-US" sz="2000" b="0" i="1" kern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kern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Н∙м</m:t>
                      </m:r>
                    </m:oMath>
                  </m:oMathPara>
                </a14:m>
                <a:endParaRPr lang="ru-RU" sz="2000" kern="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137" name="Прямоугольник 1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3197" y="4343988"/>
                <a:ext cx="1244250" cy="40011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Прямоугольник 137"/>
              <p:cNvSpPr/>
              <p:nvPr/>
            </p:nvSpPr>
            <p:spPr>
              <a:xfrm>
                <a:off x="3774435" y="4826745"/>
                <a:ext cx="111139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kern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60 </m:t>
                      </m:r>
                      <m:r>
                        <a:rPr lang="ru-RU" sz="2000" b="0" i="1" kern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Н∙м</m:t>
                      </m:r>
                    </m:oMath>
                  </m:oMathPara>
                </a14:m>
                <a:endParaRPr lang="ru-RU" sz="2000" kern="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138" name="Прямоугольник 1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435" y="4826745"/>
                <a:ext cx="1111393" cy="400110"/>
              </a:xfrm>
              <a:prstGeom prst="rect">
                <a:avLst/>
              </a:prstGeom>
              <a:blipFill rotWithShape="1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Прямоугольник 140"/>
              <p:cNvSpPr/>
              <p:nvPr/>
            </p:nvSpPr>
            <p:spPr>
              <a:xfrm>
                <a:off x="3907390" y="5300908"/>
                <a:ext cx="131285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kern="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−</m:t>
                      </m:r>
                      <m:r>
                        <a:rPr lang="en-US" sz="2000" b="0" i="1" kern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50 </m:t>
                      </m:r>
                      <m:r>
                        <a:rPr lang="ru-RU" sz="2000" b="0" i="1" kern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Н∙м</m:t>
                      </m:r>
                    </m:oMath>
                  </m:oMathPara>
                </a14:m>
                <a:endParaRPr lang="ru-RU" sz="2000" kern="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141" name="Прямоугольник 1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7390" y="5300908"/>
                <a:ext cx="1312858" cy="400110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Прямоугольник 141"/>
              <p:cNvSpPr/>
              <p:nvPr/>
            </p:nvSpPr>
            <p:spPr>
              <a:xfrm>
                <a:off x="3499460" y="5704503"/>
                <a:ext cx="9687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kern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0 </m:t>
                      </m:r>
                      <m:r>
                        <a:rPr lang="ru-RU" sz="2000" b="0" i="1" kern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Н∙м</m:t>
                      </m:r>
                    </m:oMath>
                  </m:oMathPara>
                </a14:m>
                <a:endParaRPr lang="ru-RU" sz="2000" kern="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142" name="Прямоугольник 1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9460" y="5704503"/>
                <a:ext cx="968727" cy="400110"/>
              </a:xfrm>
              <a:prstGeom prst="rect">
                <a:avLst/>
              </a:prstGeom>
              <a:blipFill rotWithShape="1"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Прямоугольник 143"/>
              <p:cNvSpPr/>
              <p:nvPr/>
            </p:nvSpPr>
            <p:spPr>
              <a:xfrm>
                <a:off x="4512181" y="6293035"/>
                <a:ext cx="1726102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𝟏𝟕</m:t>
                      </m:r>
                      <m:r>
                        <a:rPr lang="en-US" sz="2000" b="1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sz="2000" b="1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𝟔𝟖</m:t>
                      </m:r>
                      <m:r>
                        <a:rPr lang="en-US" sz="2000" b="1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 Н∙м</m:t>
                      </m:r>
                    </m:oMath>
                  </m:oMathPara>
                </a14:m>
                <a:endParaRPr lang="ru-RU" sz="2000" kern="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144" name="Прямоугольник 1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2181" y="6293035"/>
                <a:ext cx="1726102" cy="400110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1" name="Прямая соединительная линия 150"/>
          <p:cNvCxnSpPr/>
          <p:nvPr/>
        </p:nvCxnSpPr>
        <p:spPr>
          <a:xfrm>
            <a:off x="267297" y="6140458"/>
            <a:ext cx="602547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Прямоугольник 152"/>
              <p:cNvSpPr/>
              <p:nvPr/>
            </p:nvSpPr>
            <p:spPr>
              <a:xfrm>
                <a:off x="263418" y="3942061"/>
                <a:ext cx="130965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𝑂</m:t>
                          </m:r>
                        </m:sub>
                      </m:sSub>
                      <m:d>
                        <m:d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3" name="Прямоугольник 1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418" y="3942061"/>
                <a:ext cx="1309653" cy="400110"/>
              </a:xfrm>
              <a:prstGeom prst="rect">
                <a:avLst/>
              </a:prstGeom>
              <a:blipFill rotWithShape="1">
                <a:blip r:embed="rId25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Прямоугольник 153"/>
              <p:cNvSpPr/>
              <p:nvPr/>
            </p:nvSpPr>
            <p:spPr>
              <a:xfrm>
                <a:off x="1407797" y="3948033"/>
                <a:ext cx="113191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=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4" name="Прямоугольник 1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7797" y="3948033"/>
                <a:ext cx="1131912" cy="400110"/>
              </a:xfrm>
              <a:prstGeom prst="rect">
                <a:avLst/>
              </a:prstGeom>
              <a:blipFill rotWithShape="1"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5" name="Прямоугольник 154"/>
              <p:cNvSpPr/>
              <p:nvPr/>
            </p:nvSpPr>
            <p:spPr>
              <a:xfrm>
                <a:off x="2371984" y="3948033"/>
                <a:ext cx="213180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𝑂𝐴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𝑠𝑖𝑛</m:t>
                      </m:r>
                      <m:r>
                        <a:rPr lang="en-US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45=</m:t>
                      </m:r>
                      <m:r>
                        <a:rPr lang="ru-RU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5" name="Прямоугольник 1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1984" y="3948033"/>
                <a:ext cx="2131802" cy="400110"/>
              </a:xfrm>
              <a:prstGeom prst="rect">
                <a:avLst/>
              </a:prstGeom>
              <a:blipFill rotWithShape="1"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6" name="Прямоугольник 155"/>
              <p:cNvSpPr/>
              <p:nvPr/>
            </p:nvSpPr>
            <p:spPr>
              <a:xfrm>
                <a:off x="4322768" y="3948033"/>
                <a:ext cx="182723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5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∙5∙0,707=</m:t>
                      </m:r>
                      <m:r>
                        <a:rPr lang="ru-RU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6" name="Прямоугольник 1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2768" y="3948033"/>
                <a:ext cx="1827230" cy="400110"/>
              </a:xfrm>
              <a:prstGeom prst="rect">
                <a:avLst/>
              </a:prstGeom>
              <a:blipFill rotWithShape="1"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" name="Прямоугольник 156"/>
              <p:cNvSpPr/>
              <p:nvPr/>
            </p:nvSpPr>
            <p:spPr>
              <a:xfrm>
                <a:off x="6715202" y="3942061"/>
                <a:ext cx="76995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Н</m:t>
                      </m:r>
                      <m:r>
                        <a:rPr lang="ru-RU" sz="2000" i="1" kern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ru-RU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м</m:t>
                      </m:r>
                    </m:oMath>
                  </m:oMathPara>
                </a14:m>
                <a:endParaRPr lang="ru-RU" sz="2000" kern="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157" name="Прямоугольник 1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5202" y="3942061"/>
                <a:ext cx="769954" cy="400110"/>
              </a:xfrm>
              <a:prstGeom prst="rect">
                <a:avLst/>
              </a:prstGeom>
              <a:blipFill rotWithShape="1"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8" name="Прямоугольник 157"/>
              <p:cNvSpPr/>
              <p:nvPr/>
            </p:nvSpPr>
            <p:spPr>
              <a:xfrm>
                <a:off x="232385" y="4342171"/>
                <a:ext cx="131561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𝑂</m:t>
                          </m:r>
                        </m:sub>
                      </m:sSub>
                      <m:d>
                        <m:d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ru-RU" sz="2000" i="1" ker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8" name="Прямоугольник 1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385" y="4342171"/>
                <a:ext cx="1315617" cy="400110"/>
              </a:xfrm>
              <a:prstGeom prst="rect">
                <a:avLst/>
              </a:prstGeom>
              <a:blipFill rotWithShape="1"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9" name="Прямоугольник 158"/>
              <p:cNvSpPr/>
              <p:nvPr/>
            </p:nvSpPr>
            <p:spPr>
              <a:xfrm>
                <a:off x="1487738" y="4348143"/>
                <a:ext cx="146270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sSub>
                        <m:sSub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  <m:sub>
                          <m:r>
                            <a:rPr lang="ru-RU" sz="2000" i="1" ker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𝑂𝐴</m:t>
                      </m:r>
                      <m:r>
                        <a:rPr lang="en-US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9" name="Прямоугольник 1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7738" y="4348143"/>
                <a:ext cx="1462708" cy="400110"/>
              </a:xfrm>
              <a:prstGeom prst="rect">
                <a:avLst/>
              </a:prstGeom>
              <a:blipFill rotWithShape="1"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0" name="Прямоугольник 159"/>
              <p:cNvSpPr/>
              <p:nvPr/>
            </p:nvSpPr>
            <p:spPr>
              <a:xfrm>
                <a:off x="2856988" y="4342171"/>
                <a:ext cx="116179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−2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∙5=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0" name="Прямоугольник 1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6988" y="4342171"/>
                <a:ext cx="1161793" cy="400110"/>
              </a:xfrm>
              <a:prstGeom prst="rect">
                <a:avLst/>
              </a:prstGeom>
              <a:blipFill rotWithShape="1"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1" name="Прямоугольник 160"/>
              <p:cNvSpPr/>
              <p:nvPr/>
            </p:nvSpPr>
            <p:spPr>
              <a:xfrm>
                <a:off x="232385" y="4814197"/>
                <a:ext cx="137172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𝑂</m:t>
                          </m:r>
                        </m:sub>
                      </m:sSub>
                      <m:d>
                        <m:d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ru-RU" sz="2000" i="1" ker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e>
                      </m:d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1" name="Прямоугольник 1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385" y="4814197"/>
                <a:ext cx="1371721" cy="400110"/>
              </a:xfrm>
              <a:prstGeom prst="rect">
                <a:avLst/>
              </a:prstGeom>
              <a:blipFill rotWithShape="1">
                <a:blip r:embed="rId33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2" name="Прямоугольник 161"/>
              <p:cNvSpPr/>
              <p:nvPr/>
            </p:nvSpPr>
            <p:spPr>
              <a:xfrm>
                <a:off x="1487738" y="4826745"/>
                <a:ext cx="126989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  <m:sub>
                          <m:r>
                            <a:rPr lang="ru-RU" sz="2000" i="1" ker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3</m:t>
                          </m:r>
                        </m:sub>
                      </m:sSub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𝐴𝐵</m:t>
                      </m:r>
                      <m:r>
                        <a:rPr lang="en-US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2" name="Прямоугольник 1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7738" y="4826745"/>
                <a:ext cx="1269898" cy="400110"/>
              </a:xfrm>
              <a:prstGeom prst="rect">
                <a:avLst/>
              </a:prstGeom>
              <a:blipFill rotWithShape="1">
                <a:blip r:embed="rId34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Прямоугольник 162"/>
              <p:cNvSpPr/>
              <p:nvPr/>
            </p:nvSpPr>
            <p:spPr>
              <a:xfrm>
                <a:off x="2717444" y="4814197"/>
                <a:ext cx="116820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15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∙4=</m:t>
                      </m:r>
                      <m:r>
                        <a:rPr lang="ru-RU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3" name="Прямоугольник 1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7444" y="4814197"/>
                <a:ext cx="1168205" cy="400110"/>
              </a:xfrm>
              <a:prstGeom prst="rect">
                <a:avLst/>
              </a:prstGeom>
              <a:blipFill rotWithShape="1">
                <a:blip r:embed="rId3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4" name="Прямоугольник 163"/>
              <p:cNvSpPr/>
              <p:nvPr/>
            </p:nvSpPr>
            <p:spPr>
              <a:xfrm>
                <a:off x="237866" y="5300908"/>
                <a:ext cx="130465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𝑂</m:t>
                          </m:r>
                        </m:sub>
                      </m:sSub>
                      <m:d>
                        <m:d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4</m:t>
                              </m:r>
                            </m:sub>
                          </m:sSub>
                        </m:e>
                      </m:d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4" name="Прямоугольник 1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866" y="5300908"/>
                <a:ext cx="1304653" cy="400110"/>
              </a:xfrm>
              <a:prstGeom prst="rect">
                <a:avLst/>
              </a:prstGeom>
              <a:blipFill rotWithShape="1">
                <a:blip r:embed="rId36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Прямоугольник 164"/>
              <p:cNvSpPr/>
              <p:nvPr/>
            </p:nvSpPr>
            <p:spPr>
              <a:xfrm>
                <a:off x="1360481" y="5300908"/>
                <a:ext cx="145193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𝐶𝐷</m:t>
                      </m:r>
                      <m:r>
                        <a:rPr lang="en-US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5" name="Прямоугольник 1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0481" y="5300908"/>
                <a:ext cx="1451936" cy="400110"/>
              </a:xfrm>
              <a:prstGeom prst="rect">
                <a:avLst/>
              </a:prstGeom>
              <a:blipFill rotWithShape="1">
                <a:blip r:embed="rId3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6" name="Прямоугольник 165"/>
              <p:cNvSpPr/>
              <p:nvPr/>
            </p:nvSpPr>
            <p:spPr>
              <a:xfrm>
                <a:off x="2701101" y="5291647"/>
                <a:ext cx="136056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−10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∙5=</m:t>
                      </m:r>
                      <m:r>
                        <a:rPr lang="ru-RU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6" name="Прямоугольник 1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1101" y="5291647"/>
                <a:ext cx="1360565" cy="400110"/>
              </a:xfrm>
              <a:prstGeom prst="rect">
                <a:avLst/>
              </a:prstGeom>
              <a:blipFill rotWithShape="1">
                <a:blip r:embed="rId3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7" name="Прямоугольник 166"/>
              <p:cNvSpPr/>
              <p:nvPr/>
            </p:nvSpPr>
            <p:spPr>
              <a:xfrm>
                <a:off x="220389" y="5727094"/>
                <a:ext cx="137172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𝑂</m:t>
                          </m:r>
                        </m:sub>
                      </m:sSub>
                      <m:d>
                        <m:d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2000" i="1" ker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5</m:t>
                              </m:r>
                            </m:sub>
                          </m:sSub>
                        </m:e>
                      </m:d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i="1" kern="0">
                          <a:solidFill>
                            <a:srgbClr val="0000FF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7" name="Прямоугольник 1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389" y="5727094"/>
                <a:ext cx="1371721" cy="400110"/>
              </a:xfrm>
              <a:prstGeom prst="rect">
                <a:avLst/>
              </a:prstGeom>
              <a:blipFill rotWithShape="1">
                <a:blip r:embed="rId3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8" name="Прямоугольник 167"/>
              <p:cNvSpPr/>
              <p:nvPr/>
            </p:nvSpPr>
            <p:spPr>
              <a:xfrm>
                <a:off x="1534428" y="5727094"/>
                <a:ext cx="113159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sz="2000" i="1" ker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5</m:t>
                          </m:r>
                        </m:sub>
                      </m:sSub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0=</m:t>
                      </m:r>
                      <m:r>
                        <a:rPr lang="ru-RU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8" name="Прямоугольник 1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4428" y="5727094"/>
                <a:ext cx="1131592" cy="400110"/>
              </a:xfrm>
              <a:prstGeom prst="rect">
                <a:avLst/>
              </a:prstGeom>
              <a:blipFill rotWithShape="1">
                <a:blip r:embed="rId4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9" name="Прямоугольник 168"/>
              <p:cNvSpPr/>
              <p:nvPr/>
            </p:nvSpPr>
            <p:spPr>
              <a:xfrm>
                <a:off x="2595935" y="5704503"/>
                <a:ext cx="102553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7</m:t>
                      </m:r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∙0=</m:t>
                      </m:r>
                      <m:r>
                        <a:rPr lang="ru-RU" sz="2000" i="1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9" name="Прямоугольник 1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5935" y="5704503"/>
                <a:ext cx="1025537" cy="400110"/>
              </a:xfrm>
              <a:prstGeom prst="rect">
                <a:avLst/>
              </a:prstGeom>
              <a:blipFill rotWithShape="1">
                <a:blip r:embed="rId4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Прямоугольник 169"/>
              <p:cNvSpPr/>
              <p:nvPr/>
            </p:nvSpPr>
            <p:spPr>
              <a:xfrm>
                <a:off x="263418" y="6293035"/>
                <a:ext cx="155286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2000" b="1" i="1" ker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𝜮</m:t>
                          </m:r>
                          <m:r>
                            <a:rPr lang="en-US" sz="2000" b="1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𝑴</m:t>
                          </m:r>
                        </m:e>
                        <m:sub>
                          <m:r>
                            <a:rPr lang="en-US" sz="2000" b="1" i="1" ker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𝑶</m:t>
                          </m:r>
                        </m:sub>
                      </m:sSub>
                      <m:d>
                        <m:dPr>
                          <m:ctrlPr>
                            <a:rPr lang="en-US" sz="2000" b="1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1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ker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𝑭</m:t>
                              </m:r>
                            </m:e>
                            <m:sub>
                              <m:r>
                                <a:rPr lang="en-US" sz="2000" b="1" i="1" ker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𝒌</m:t>
                              </m:r>
                            </m:sub>
                          </m:sSub>
                        </m:e>
                      </m:d>
                      <m:r>
                        <a:rPr lang="en-US" sz="2000" i="1" kern="0">
                          <a:solidFill>
                            <a:srgbClr val="0000FF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70" name="Прямоугольник 1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418" y="6293035"/>
                <a:ext cx="1552861" cy="400110"/>
              </a:xfrm>
              <a:prstGeom prst="rect">
                <a:avLst/>
              </a:prstGeom>
              <a:blipFill rotWithShape="1">
                <a:blip r:embed="rId42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1" name="Прямоугольник 170"/>
              <p:cNvSpPr/>
              <p:nvPr/>
            </p:nvSpPr>
            <p:spPr>
              <a:xfrm>
                <a:off x="1818403" y="6293035"/>
                <a:ext cx="2890822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kern="0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17,68</m:t>
                      </m:r>
                      <m:r>
                        <a:rPr lang="en-US" sz="2000" b="0" i="0" kern="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−</m:t>
                      </m:r>
                      <m:r>
                        <a:rPr lang="en-US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10+60</m:t>
                      </m:r>
                      <m:r>
                        <a:rPr lang="en-US" sz="2000" b="0" i="0" kern="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−</m:t>
                      </m:r>
                      <m:r>
                        <a:rPr lang="en-US" sz="2000" ker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50=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71" name="Прямоугольник 17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8403" y="6293035"/>
                <a:ext cx="2890822" cy="400110"/>
              </a:xfrm>
              <a:prstGeom prst="rect">
                <a:avLst/>
              </a:prstGeom>
              <a:blipFill>
                <a:blip r:embed="rId4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3" name="Половина рамки 172"/>
          <p:cNvSpPr/>
          <p:nvPr/>
        </p:nvSpPr>
        <p:spPr>
          <a:xfrm rot="13173380">
            <a:off x="4406688" y="1757763"/>
            <a:ext cx="164561" cy="165410"/>
          </a:xfrm>
          <a:prstGeom prst="halfFrame">
            <a:avLst>
              <a:gd name="adj1" fmla="val 0"/>
              <a:gd name="adj2" fmla="val 0"/>
            </a:avLst>
          </a:prstGeom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78" name="Прямая соединительная линия 177"/>
          <p:cNvCxnSpPr/>
          <p:nvPr/>
        </p:nvCxnSpPr>
        <p:spPr>
          <a:xfrm>
            <a:off x="2539709" y="2584121"/>
            <a:ext cx="6177571" cy="0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901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4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ХЛЫСТ_ПОВТО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1" presetID="22" presetClass="entr" presetSubtype="4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ХЛЫСТ_ПОВТО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4" presetID="53" presetClass="entr" presetSubtype="16" repeatCount="5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8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ХЛЫСТ_ПОВТО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7" presetID="53" presetClass="entr" presetSubtype="16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ntr" presetSubtype="4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ХЛЫСТ_ПОВТО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5" presetID="53" presetClass="entr" presetSubtype="16" repeatCount="5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ntr" presetSubtype="4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ХЛЫСТ_ПОВТО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8" presetID="53" presetClass="entr" presetSubtype="16" repeatCount="5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2" dur="7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ХЛЫСТ_ПОВТО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3" presetID="53" presetClass="entr" presetSubtype="16" repeatCount="5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88" grpId="0"/>
      <p:bldP spid="95" grpId="0" animBg="1"/>
      <p:bldP spid="95" grpId="1" animBg="1"/>
      <p:bldP spid="95" grpId="2" animBg="1"/>
      <p:bldP spid="95" grpId="3" animBg="1"/>
      <p:bldP spid="95" grpId="4" animBg="1"/>
      <p:bldP spid="95" grpId="5" animBg="1"/>
      <p:bldP spid="96" grpId="0"/>
      <p:bldP spid="97" grpId="0"/>
      <p:bldP spid="98" grpId="0"/>
      <p:bldP spid="99" grpId="0"/>
      <p:bldP spid="44" grpId="0"/>
      <p:bldP spid="102" grpId="0"/>
      <p:bldP spid="104" grpId="0"/>
      <p:bldP spid="106" grpId="0"/>
      <p:bldP spid="108" grpId="0"/>
      <p:bldP spid="112" grpId="0" animBg="1"/>
      <p:bldP spid="113" grpId="0" animBg="1"/>
      <p:bldP spid="115" grpId="0" animBg="1"/>
      <p:bldP spid="117" grpId="0" animBg="1"/>
      <p:bldP spid="118" grpId="0" animBg="1"/>
      <p:bldP spid="119" grpId="0" animBg="1"/>
      <p:bldP spid="122" grpId="0" animBg="1"/>
      <p:bldP spid="123" grpId="0" animBg="1"/>
      <p:bldP spid="124" grpId="0" animBg="1"/>
      <p:bldP spid="126" grpId="0" animBg="1"/>
      <p:bldP spid="133" grpId="0" animBg="1"/>
      <p:bldP spid="134" grpId="0" animBg="1"/>
      <p:bldP spid="135" grpId="0"/>
      <p:bldP spid="136" grpId="0"/>
      <p:bldP spid="136" grpId="1"/>
      <p:bldP spid="137" grpId="0"/>
      <p:bldP spid="138" grpId="0"/>
      <p:bldP spid="141" grpId="0"/>
      <p:bldP spid="142" grpId="0"/>
      <p:bldP spid="144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  <p:bldP spid="17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3245" y="2216875"/>
            <a:ext cx="8352928" cy="2800767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Выполнить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ТЕСТ №3</a:t>
            </a:r>
          </a:p>
        </p:txBody>
      </p:sp>
    </p:spTree>
    <p:extLst>
      <p:ext uri="{BB962C8B-B14F-4D97-AF65-F5344CB8AC3E}">
        <p14:creationId xmlns:p14="http://schemas.microsoft.com/office/powerpoint/2010/main" val="285158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pp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1723" y="2223175"/>
            <a:ext cx="548682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dirty="0" smtClean="0"/>
              <a:t>1 </a:t>
            </a:r>
          </a:p>
          <a:p>
            <a:pPr algn="ctr"/>
            <a:r>
              <a:rPr lang="ru-RU" sz="8800" dirty="0" smtClean="0"/>
              <a:t>Пара </a:t>
            </a:r>
            <a:r>
              <a:rPr lang="ru-RU" sz="8800" dirty="0"/>
              <a:t>сил</a:t>
            </a:r>
          </a:p>
        </p:txBody>
      </p:sp>
    </p:spTree>
    <p:extLst>
      <p:ext uri="{BB962C8B-B14F-4D97-AF65-F5344CB8AC3E}">
        <p14:creationId xmlns:p14="http://schemas.microsoft.com/office/powerpoint/2010/main" val="167677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Прямоугольник 145"/>
          <p:cNvSpPr/>
          <p:nvPr/>
        </p:nvSpPr>
        <p:spPr>
          <a:xfrm>
            <a:off x="657240" y="3079948"/>
            <a:ext cx="3476348" cy="2673058"/>
          </a:xfrm>
          <a:custGeom>
            <a:avLst/>
            <a:gdLst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485006 w 4477516"/>
              <a:gd name="connsiteY0" fmla="*/ 0 h 4334240"/>
              <a:gd name="connsiteX1" fmla="*/ 4477516 w 4477516"/>
              <a:gd name="connsiteY1" fmla="*/ 0 h 4334240"/>
              <a:gd name="connsiteX2" fmla="*/ 4477516 w 4477516"/>
              <a:gd name="connsiteY2" fmla="*/ 3992510 h 4334240"/>
              <a:gd name="connsiteX3" fmla="*/ 513581 w 4477516"/>
              <a:gd name="connsiteY3" fmla="*/ 3592460 h 4334240"/>
              <a:gd name="connsiteX4" fmla="*/ 485006 w 4477516"/>
              <a:gd name="connsiteY4" fmla="*/ 0 h 4334240"/>
              <a:gd name="connsiteX0" fmla="*/ 485006 w 4477516"/>
              <a:gd name="connsiteY0" fmla="*/ 0 h 3992510"/>
              <a:gd name="connsiteX1" fmla="*/ 4477516 w 4477516"/>
              <a:gd name="connsiteY1" fmla="*/ 0 h 3992510"/>
              <a:gd name="connsiteX2" fmla="*/ 4477516 w 4477516"/>
              <a:gd name="connsiteY2" fmla="*/ 3992510 h 3992510"/>
              <a:gd name="connsiteX3" fmla="*/ 513581 w 4477516"/>
              <a:gd name="connsiteY3" fmla="*/ 3592460 h 3992510"/>
              <a:gd name="connsiteX4" fmla="*/ 485006 w 4477516"/>
              <a:gd name="connsiteY4" fmla="*/ 0 h 3992510"/>
              <a:gd name="connsiteX0" fmla="*/ 535153 w 5327763"/>
              <a:gd name="connsiteY0" fmla="*/ 0 h 4230635"/>
              <a:gd name="connsiteX1" fmla="*/ 4527663 w 5327763"/>
              <a:gd name="connsiteY1" fmla="*/ 0 h 4230635"/>
              <a:gd name="connsiteX2" fmla="*/ 5327763 w 5327763"/>
              <a:gd name="connsiteY2" fmla="*/ 4230635 h 4230635"/>
              <a:gd name="connsiteX3" fmla="*/ 563728 w 5327763"/>
              <a:gd name="connsiteY3" fmla="*/ 3592460 h 4230635"/>
              <a:gd name="connsiteX4" fmla="*/ 535153 w 5327763"/>
              <a:gd name="connsiteY4" fmla="*/ 0 h 4230635"/>
              <a:gd name="connsiteX0" fmla="*/ 535153 w 5597787"/>
              <a:gd name="connsiteY0" fmla="*/ 0 h 4490138"/>
              <a:gd name="connsiteX1" fmla="*/ 4527663 w 5597787"/>
              <a:gd name="connsiteY1" fmla="*/ 0 h 4490138"/>
              <a:gd name="connsiteX2" fmla="*/ 5327763 w 5597787"/>
              <a:gd name="connsiteY2" fmla="*/ 4230635 h 4490138"/>
              <a:gd name="connsiteX3" fmla="*/ 563728 w 5597787"/>
              <a:gd name="connsiteY3" fmla="*/ 3592460 h 4490138"/>
              <a:gd name="connsiteX4" fmla="*/ 535153 w 5597787"/>
              <a:gd name="connsiteY4" fmla="*/ 0 h 4490138"/>
              <a:gd name="connsiteX0" fmla="*/ 500864 w 5178312"/>
              <a:gd name="connsiteY0" fmla="*/ 0 h 4215811"/>
              <a:gd name="connsiteX1" fmla="*/ 4493374 w 5178312"/>
              <a:gd name="connsiteY1" fmla="*/ 0 h 4215811"/>
              <a:gd name="connsiteX2" fmla="*/ 4750549 w 5178312"/>
              <a:gd name="connsiteY2" fmla="*/ 3868685 h 4215811"/>
              <a:gd name="connsiteX3" fmla="*/ 529439 w 5178312"/>
              <a:gd name="connsiteY3" fmla="*/ 3592460 h 4215811"/>
              <a:gd name="connsiteX4" fmla="*/ 500864 w 5178312"/>
              <a:gd name="connsiteY4" fmla="*/ 0 h 4215811"/>
              <a:gd name="connsiteX0" fmla="*/ 500864 w 5231633"/>
              <a:gd name="connsiteY0" fmla="*/ 0 h 4215811"/>
              <a:gd name="connsiteX1" fmla="*/ 4493374 w 5231633"/>
              <a:gd name="connsiteY1" fmla="*/ 0 h 4215811"/>
              <a:gd name="connsiteX2" fmla="*/ 4750549 w 5231633"/>
              <a:gd name="connsiteY2" fmla="*/ 3868685 h 4215811"/>
              <a:gd name="connsiteX3" fmla="*/ 529439 w 5231633"/>
              <a:gd name="connsiteY3" fmla="*/ 3592460 h 4215811"/>
              <a:gd name="connsiteX4" fmla="*/ 500864 w 5231633"/>
              <a:gd name="connsiteY4" fmla="*/ 0 h 4215811"/>
              <a:gd name="connsiteX0" fmla="*/ 500864 w 5010991"/>
              <a:gd name="connsiteY0" fmla="*/ 0 h 4215811"/>
              <a:gd name="connsiteX1" fmla="*/ 4493374 w 5010991"/>
              <a:gd name="connsiteY1" fmla="*/ 0 h 4215811"/>
              <a:gd name="connsiteX2" fmla="*/ 4750549 w 5010991"/>
              <a:gd name="connsiteY2" fmla="*/ 3868685 h 4215811"/>
              <a:gd name="connsiteX3" fmla="*/ 529439 w 5010991"/>
              <a:gd name="connsiteY3" fmla="*/ 3592460 h 4215811"/>
              <a:gd name="connsiteX4" fmla="*/ 500864 w 5010991"/>
              <a:gd name="connsiteY4" fmla="*/ 0 h 4215811"/>
              <a:gd name="connsiteX0" fmla="*/ 500864 w 5369903"/>
              <a:gd name="connsiteY0" fmla="*/ 0 h 4215811"/>
              <a:gd name="connsiteX1" fmla="*/ 4493374 w 5369903"/>
              <a:gd name="connsiteY1" fmla="*/ 0 h 4215811"/>
              <a:gd name="connsiteX2" fmla="*/ 4750549 w 5369903"/>
              <a:gd name="connsiteY2" fmla="*/ 3868685 h 4215811"/>
              <a:gd name="connsiteX3" fmla="*/ 529439 w 5369903"/>
              <a:gd name="connsiteY3" fmla="*/ 3592460 h 4215811"/>
              <a:gd name="connsiteX4" fmla="*/ 500864 w 5369903"/>
              <a:gd name="connsiteY4" fmla="*/ 0 h 4215811"/>
              <a:gd name="connsiteX0" fmla="*/ 500864 w 5275578"/>
              <a:gd name="connsiteY0" fmla="*/ 0 h 4202129"/>
              <a:gd name="connsiteX1" fmla="*/ 4325734 w 5275578"/>
              <a:gd name="connsiteY1" fmla="*/ 190500 h 4202129"/>
              <a:gd name="connsiteX2" fmla="*/ 4750549 w 5275578"/>
              <a:gd name="connsiteY2" fmla="*/ 3868685 h 4202129"/>
              <a:gd name="connsiteX3" fmla="*/ 529439 w 5275578"/>
              <a:gd name="connsiteY3" fmla="*/ 3592460 h 4202129"/>
              <a:gd name="connsiteX4" fmla="*/ 500864 w 5275578"/>
              <a:gd name="connsiteY4" fmla="*/ 0 h 4202129"/>
              <a:gd name="connsiteX0" fmla="*/ 747046 w 5521760"/>
              <a:gd name="connsiteY0" fmla="*/ 989 h 4203118"/>
              <a:gd name="connsiteX1" fmla="*/ 4571916 w 5521760"/>
              <a:gd name="connsiteY1" fmla="*/ 191489 h 4203118"/>
              <a:gd name="connsiteX2" fmla="*/ 4996731 w 5521760"/>
              <a:gd name="connsiteY2" fmla="*/ 3869674 h 4203118"/>
              <a:gd name="connsiteX3" fmla="*/ 775621 w 5521760"/>
              <a:gd name="connsiteY3" fmla="*/ 3593449 h 4203118"/>
              <a:gd name="connsiteX4" fmla="*/ 747046 w 5521760"/>
              <a:gd name="connsiteY4" fmla="*/ 989 h 4203118"/>
              <a:gd name="connsiteX0" fmla="*/ 749630 w 5322023"/>
              <a:gd name="connsiteY0" fmla="*/ 195080 h 4309330"/>
              <a:gd name="connsiteX1" fmla="*/ 4566880 w 5322023"/>
              <a:gd name="connsiteY1" fmla="*/ 301760 h 4309330"/>
              <a:gd name="connsiteX2" fmla="*/ 4991695 w 5322023"/>
              <a:gd name="connsiteY2" fmla="*/ 3979945 h 4309330"/>
              <a:gd name="connsiteX3" fmla="*/ 770585 w 5322023"/>
              <a:gd name="connsiteY3" fmla="*/ 3703720 h 4309330"/>
              <a:gd name="connsiteX4" fmla="*/ 749630 w 5322023"/>
              <a:gd name="connsiteY4" fmla="*/ 195080 h 4309330"/>
              <a:gd name="connsiteX0" fmla="*/ 740511 w 5188500"/>
              <a:gd name="connsiteY0" fmla="*/ 122922 h 3797872"/>
              <a:gd name="connsiteX1" fmla="*/ 4557761 w 5188500"/>
              <a:gd name="connsiteY1" fmla="*/ 229602 h 3797872"/>
              <a:gd name="connsiteX2" fmla="*/ 4807316 w 5188500"/>
              <a:gd name="connsiteY2" fmla="*/ 2924807 h 3797872"/>
              <a:gd name="connsiteX3" fmla="*/ 761466 w 5188500"/>
              <a:gd name="connsiteY3" fmla="*/ 3631562 h 3797872"/>
              <a:gd name="connsiteX4" fmla="*/ 740511 w 5188500"/>
              <a:gd name="connsiteY4" fmla="*/ 122922 h 3797872"/>
              <a:gd name="connsiteX0" fmla="*/ 338397 w 4765887"/>
              <a:gd name="connsiteY0" fmla="*/ 324468 h 3776543"/>
              <a:gd name="connsiteX1" fmla="*/ 4155647 w 4765887"/>
              <a:gd name="connsiteY1" fmla="*/ 431148 h 3776543"/>
              <a:gd name="connsiteX2" fmla="*/ 4405202 w 4765887"/>
              <a:gd name="connsiteY2" fmla="*/ 3126353 h 3776543"/>
              <a:gd name="connsiteX3" fmla="*/ 648912 w 4765887"/>
              <a:gd name="connsiteY3" fmla="*/ 3566408 h 3776543"/>
              <a:gd name="connsiteX4" fmla="*/ 338397 w 4765887"/>
              <a:gd name="connsiteY4" fmla="*/ 324468 h 3776543"/>
              <a:gd name="connsiteX0" fmla="*/ 338397 w 4665546"/>
              <a:gd name="connsiteY0" fmla="*/ 324468 h 3915364"/>
              <a:gd name="connsiteX1" fmla="*/ 4155647 w 4665546"/>
              <a:gd name="connsiteY1" fmla="*/ 431148 h 3915364"/>
              <a:gd name="connsiteX2" fmla="*/ 4405202 w 4665546"/>
              <a:gd name="connsiteY2" fmla="*/ 3126353 h 3915364"/>
              <a:gd name="connsiteX3" fmla="*/ 2100505 w 4665546"/>
              <a:gd name="connsiteY3" fmla="*/ 3775960 h 3915364"/>
              <a:gd name="connsiteX4" fmla="*/ 648912 w 4665546"/>
              <a:gd name="connsiteY4" fmla="*/ 3566408 h 3915364"/>
              <a:gd name="connsiteX5" fmla="*/ 338397 w 4665546"/>
              <a:gd name="connsiteY5" fmla="*/ 324468 h 3915364"/>
              <a:gd name="connsiteX0" fmla="*/ 283533 w 4542947"/>
              <a:gd name="connsiteY0" fmla="*/ 324468 h 3806349"/>
              <a:gd name="connsiteX1" fmla="*/ 4100783 w 4542947"/>
              <a:gd name="connsiteY1" fmla="*/ 431148 h 3806349"/>
              <a:gd name="connsiteX2" fmla="*/ 4350338 w 4542947"/>
              <a:gd name="connsiteY2" fmla="*/ 3126353 h 3806349"/>
              <a:gd name="connsiteX3" fmla="*/ 3089581 w 4542947"/>
              <a:gd name="connsiteY3" fmla="*/ 3516880 h 3806349"/>
              <a:gd name="connsiteX4" fmla="*/ 594048 w 4542947"/>
              <a:gd name="connsiteY4" fmla="*/ 3566408 h 3806349"/>
              <a:gd name="connsiteX5" fmla="*/ 283533 w 4542947"/>
              <a:gd name="connsiteY5" fmla="*/ 324468 h 3806349"/>
              <a:gd name="connsiteX0" fmla="*/ 281155 w 4544368"/>
              <a:gd name="connsiteY0" fmla="*/ 324468 h 4297358"/>
              <a:gd name="connsiteX1" fmla="*/ 4098405 w 4544368"/>
              <a:gd name="connsiteY1" fmla="*/ 431148 h 4297358"/>
              <a:gd name="connsiteX2" fmla="*/ 4347960 w 4544368"/>
              <a:gd name="connsiteY2" fmla="*/ 3126353 h 4297358"/>
              <a:gd name="connsiteX3" fmla="*/ 3026243 w 4544368"/>
              <a:gd name="connsiteY3" fmla="*/ 4278880 h 4297358"/>
              <a:gd name="connsiteX4" fmla="*/ 591670 w 4544368"/>
              <a:gd name="connsiteY4" fmla="*/ 3566408 h 4297358"/>
              <a:gd name="connsiteX5" fmla="*/ 281155 w 4544368"/>
              <a:gd name="connsiteY5" fmla="*/ 324468 h 4297358"/>
              <a:gd name="connsiteX0" fmla="*/ 392704 w 4655917"/>
              <a:gd name="connsiteY0" fmla="*/ 324468 h 4293306"/>
              <a:gd name="connsiteX1" fmla="*/ 4209954 w 4655917"/>
              <a:gd name="connsiteY1" fmla="*/ 431148 h 4293306"/>
              <a:gd name="connsiteX2" fmla="*/ 4459509 w 4655917"/>
              <a:gd name="connsiteY2" fmla="*/ 3126353 h 4293306"/>
              <a:gd name="connsiteX3" fmla="*/ 3137792 w 4655917"/>
              <a:gd name="connsiteY3" fmla="*/ 4278880 h 4293306"/>
              <a:gd name="connsiteX4" fmla="*/ 703219 w 4655917"/>
              <a:gd name="connsiteY4" fmla="*/ 3566408 h 4293306"/>
              <a:gd name="connsiteX5" fmla="*/ 158372 w 4655917"/>
              <a:gd name="connsiteY5" fmla="*/ 773679 h 4293306"/>
              <a:gd name="connsiteX6" fmla="*/ 392704 w 4655917"/>
              <a:gd name="connsiteY6" fmla="*/ 324468 h 4293306"/>
              <a:gd name="connsiteX0" fmla="*/ 501967 w 4765180"/>
              <a:gd name="connsiteY0" fmla="*/ 246770 h 4208755"/>
              <a:gd name="connsiteX1" fmla="*/ 4319217 w 4765180"/>
              <a:gd name="connsiteY1" fmla="*/ 353450 h 4208755"/>
              <a:gd name="connsiteX2" fmla="*/ 4568772 w 4765180"/>
              <a:gd name="connsiteY2" fmla="*/ 3048655 h 4208755"/>
              <a:gd name="connsiteX3" fmla="*/ 3247055 w 4765180"/>
              <a:gd name="connsiteY3" fmla="*/ 4201182 h 4208755"/>
              <a:gd name="connsiteX4" fmla="*/ 812482 w 4765180"/>
              <a:gd name="connsiteY4" fmla="*/ 3488710 h 4208755"/>
              <a:gd name="connsiteX5" fmla="*/ 77135 w 4765180"/>
              <a:gd name="connsiteY5" fmla="*/ 2341901 h 4208755"/>
              <a:gd name="connsiteX6" fmla="*/ 501967 w 4765180"/>
              <a:gd name="connsiteY6" fmla="*/ 246770 h 4208755"/>
              <a:gd name="connsiteX0" fmla="*/ 501967 w 4621847"/>
              <a:gd name="connsiteY0" fmla="*/ 182143 h 4144128"/>
              <a:gd name="connsiteX1" fmla="*/ 3925236 w 4621847"/>
              <a:gd name="connsiteY1" fmla="*/ 120815 h 4144128"/>
              <a:gd name="connsiteX2" fmla="*/ 4319217 w 4621847"/>
              <a:gd name="connsiteY2" fmla="*/ 288823 h 4144128"/>
              <a:gd name="connsiteX3" fmla="*/ 4568772 w 4621847"/>
              <a:gd name="connsiteY3" fmla="*/ 2984028 h 4144128"/>
              <a:gd name="connsiteX4" fmla="*/ 3247055 w 4621847"/>
              <a:gd name="connsiteY4" fmla="*/ 4136555 h 4144128"/>
              <a:gd name="connsiteX5" fmla="*/ 812482 w 4621847"/>
              <a:gd name="connsiteY5" fmla="*/ 3424083 h 4144128"/>
              <a:gd name="connsiteX6" fmla="*/ 77135 w 4621847"/>
              <a:gd name="connsiteY6" fmla="*/ 2277274 h 4144128"/>
              <a:gd name="connsiteX7" fmla="*/ 501967 w 4621847"/>
              <a:gd name="connsiteY7" fmla="*/ 182143 h 4144128"/>
              <a:gd name="connsiteX0" fmla="*/ 434206 w 4616354"/>
              <a:gd name="connsiteY0" fmla="*/ 95785 h 4057770"/>
              <a:gd name="connsiteX1" fmla="*/ 1876275 w 4616354"/>
              <a:gd name="connsiteY1" fmla="*/ 339257 h 4057770"/>
              <a:gd name="connsiteX2" fmla="*/ 4251456 w 4616354"/>
              <a:gd name="connsiteY2" fmla="*/ 202465 h 4057770"/>
              <a:gd name="connsiteX3" fmla="*/ 4501011 w 4616354"/>
              <a:gd name="connsiteY3" fmla="*/ 2897670 h 4057770"/>
              <a:gd name="connsiteX4" fmla="*/ 3179294 w 4616354"/>
              <a:gd name="connsiteY4" fmla="*/ 4050197 h 4057770"/>
              <a:gd name="connsiteX5" fmla="*/ 744721 w 4616354"/>
              <a:gd name="connsiteY5" fmla="*/ 3337725 h 4057770"/>
              <a:gd name="connsiteX6" fmla="*/ 9374 w 4616354"/>
              <a:gd name="connsiteY6" fmla="*/ 2190916 h 4057770"/>
              <a:gd name="connsiteX7" fmla="*/ 434206 w 4616354"/>
              <a:gd name="connsiteY7" fmla="*/ 95785 h 4057770"/>
              <a:gd name="connsiteX0" fmla="*/ 295590 w 4630138"/>
              <a:gd name="connsiteY0" fmla="*/ 598647 h 4011992"/>
              <a:gd name="connsiteX1" fmla="*/ 1890059 w 4630138"/>
              <a:gd name="connsiteY1" fmla="*/ 293479 h 4011992"/>
              <a:gd name="connsiteX2" fmla="*/ 4265240 w 4630138"/>
              <a:gd name="connsiteY2" fmla="*/ 156687 h 4011992"/>
              <a:gd name="connsiteX3" fmla="*/ 4514795 w 4630138"/>
              <a:gd name="connsiteY3" fmla="*/ 2851892 h 4011992"/>
              <a:gd name="connsiteX4" fmla="*/ 3193078 w 4630138"/>
              <a:gd name="connsiteY4" fmla="*/ 4004419 h 4011992"/>
              <a:gd name="connsiteX5" fmla="*/ 758505 w 4630138"/>
              <a:gd name="connsiteY5" fmla="*/ 3291947 h 4011992"/>
              <a:gd name="connsiteX6" fmla="*/ 23158 w 4630138"/>
              <a:gd name="connsiteY6" fmla="*/ 2145138 h 4011992"/>
              <a:gd name="connsiteX7" fmla="*/ 295590 w 4630138"/>
              <a:gd name="connsiteY7" fmla="*/ 598647 h 4011992"/>
              <a:gd name="connsiteX0" fmla="*/ 295590 w 4631788"/>
              <a:gd name="connsiteY0" fmla="*/ 598647 h 3592120"/>
              <a:gd name="connsiteX1" fmla="*/ 1890059 w 4631788"/>
              <a:gd name="connsiteY1" fmla="*/ 293479 h 3592120"/>
              <a:gd name="connsiteX2" fmla="*/ 4265240 w 4631788"/>
              <a:gd name="connsiteY2" fmla="*/ 156687 h 3592120"/>
              <a:gd name="connsiteX3" fmla="*/ 4514795 w 4631788"/>
              <a:gd name="connsiteY3" fmla="*/ 2851892 h 3592120"/>
              <a:gd name="connsiteX4" fmla="*/ 3170218 w 4631788"/>
              <a:gd name="connsiteY4" fmla="*/ 3570079 h 3592120"/>
              <a:gd name="connsiteX5" fmla="*/ 758505 w 4631788"/>
              <a:gd name="connsiteY5" fmla="*/ 3291947 h 3592120"/>
              <a:gd name="connsiteX6" fmla="*/ 23158 w 4631788"/>
              <a:gd name="connsiteY6" fmla="*/ 2145138 h 3592120"/>
              <a:gd name="connsiteX7" fmla="*/ 295590 w 4631788"/>
              <a:gd name="connsiteY7" fmla="*/ 598647 h 359212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758505 w 4631788"/>
              <a:gd name="connsiteY6" fmla="*/ 329194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590865 w 4631788"/>
              <a:gd name="connsiteY6" fmla="*/ 274330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755319"/>
              <a:gd name="connsiteX1" fmla="*/ 1890059 w 4631788"/>
              <a:gd name="connsiteY1" fmla="*/ 293479 h 3755319"/>
              <a:gd name="connsiteX2" fmla="*/ 4265240 w 4631788"/>
              <a:gd name="connsiteY2" fmla="*/ 156687 h 3755319"/>
              <a:gd name="connsiteX3" fmla="*/ 4514795 w 4631788"/>
              <a:gd name="connsiteY3" fmla="*/ 2851892 h 3755319"/>
              <a:gd name="connsiteX4" fmla="*/ 3170218 w 4631788"/>
              <a:gd name="connsiteY4" fmla="*/ 3570079 h 3755319"/>
              <a:gd name="connsiteX5" fmla="*/ 1821479 w 4631788"/>
              <a:gd name="connsiteY5" fmla="*/ 3745338 h 3755319"/>
              <a:gd name="connsiteX6" fmla="*/ 590865 w 4631788"/>
              <a:gd name="connsiteY6" fmla="*/ 2743307 h 3755319"/>
              <a:gd name="connsiteX7" fmla="*/ 23158 w 4631788"/>
              <a:gd name="connsiteY7" fmla="*/ 2145138 h 3755319"/>
              <a:gd name="connsiteX8" fmla="*/ 295590 w 4631788"/>
              <a:gd name="connsiteY8" fmla="*/ 598647 h 3755319"/>
              <a:gd name="connsiteX0" fmla="*/ 304431 w 4640629"/>
              <a:gd name="connsiteY0" fmla="*/ 598647 h 3755319"/>
              <a:gd name="connsiteX1" fmla="*/ 1898900 w 4640629"/>
              <a:gd name="connsiteY1" fmla="*/ 293479 h 3755319"/>
              <a:gd name="connsiteX2" fmla="*/ 4274081 w 4640629"/>
              <a:gd name="connsiteY2" fmla="*/ 156687 h 3755319"/>
              <a:gd name="connsiteX3" fmla="*/ 4523636 w 4640629"/>
              <a:gd name="connsiteY3" fmla="*/ 2851892 h 3755319"/>
              <a:gd name="connsiteX4" fmla="*/ 3179059 w 4640629"/>
              <a:gd name="connsiteY4" fmla="*/ 3570079 h 3755319"/>
              <a:gd name="connsiteX5" fmla="*/ 1830320 w 4640629"/>
              <a:gd name="connsiteY5" fmla="*/ 3745338 h 3755319"/>
              <a:gd name="connsiteX6" fmla="*/ 599706 w 4640629"/>
              <a:gd name="connsiteY6" fmla="*/ 2743307 h 3755319"/>
              <a:gd name="connsiteX7" fmla="*/ 31999 w 4640629"/>
              <a:gd name="connsiteY7" fmla="*/ 2145138 h 3755319"/>
              <a:gd name="connsiteX8" fmla="*/ 131060 w 4640629"/>
              <a:gd name="connsiteY8" fmla="*/ 1459338 h 3755319"/>
              <a:gd name="connsiteX9" fmla="*/ 304431 w 4640629"/>
              <a:gd name="connsiteY9" fmla="*/ 598647 h 3755319"/>
              <a:gd name="connsiteX0" fmla="*/ 223866 w 4560064"/>
              <a:gd name="connsiteY0" fmla="*/ 598647 h 3755319"/>
              <a:gd name="connsiteX1" fmla="*/ 1818335 w 4560064"/>
              <a:gd name="connsiteY1" fmla="*/ 293479 h 3755319"/>
              <a:gd name="connsiteX2" fmla="*/ 4193516 w 4560064"/>
              <a:gd name="connsiteY2" fmla="*/ 156687 h 3755319"/>
              <a:gd name="connsiteX3" fmla="*/ 4443071 w 4560064"/>
              <a:gd name="connsiteY3" fmla="*/ 2851892 h 3755319"/>
              <a:gd name="connsiteX4" fmla="*/ 3098494 w 4560064"/>
              <a:gd name="connsiteY4" fmla="*/ 3570079 h 3755319"/>
              <a:gd name="connsiteX5" fmla="*/ 1749755 w 4560064"/>
              <a:gd name="connsiteY5" fmla="*/ 3745338 h 3755319"/>
              <a:gd name="connsiteX6" fmla="*/ 519141 w 4560064"/>
              <a:gd name="connsiteY6" fmla="*/ 2743307 h 3755319"/>
              <a:gd name="connsiteX7" fmla="*/ 58114 w 4560064"/>
              <a:gd name="connsiteY7" fmla="*/ 2320398 h 3755319"/>
              <a:gd name="connsiteX8" fmla="*/ 50495 w 4560064"/>
              <a:gd name="connsiteY8" fmla="*/ 1459338 h 3755319"/>
              <a:gd name="connsiteX9" fmla="*/ 223866 w 4560064"/>
              <a:gd name="connsiteY9" fmla="*/ 598647 h 3755319"/>
              <a:gd name="connsiteX0" fmla="*/ 223866 w 4600782"/>
              <a:gd name="connsiteY0" fmla="*/ 505110 h 3661782"/>
              <a:gd name="connsiteX1" fmla="*/ 1818335 w 4600782"/>
              <a:gd name="connsiteY1" fmla="*/ 199942 h 3661782"/>
              <a:gd name="connsiteX2" fmla="*/ 4193516 w 4600782"/>
              <a:gd name="connsiteY2" fmla="*/ 63150 h 3661782"/>
              <a:gd name="connsiteX3" fmla="*/ 4546295 w 4600782"/>
              <a:gd name="connsiteY3" fmla="*/ 1426761 h 3661782"/>
              <a:gd name="connsiteX4" fmla="*/ 4443071 w 4600782"/>
              <a:gd name="connsiteY4" fmla="*/ 2758355 h 3661782"/>
              <a:gd name="connsiteX5" fmla="*/ 3098494 w 4600782"/>
              <a:gd name="connsiteY5" fmla="*/ 3476542 h 3661782"/>
              <a:gd name="connsiteX6" fmla="*/ 1749755 w 4600782"/>
              <a:gd name="connsiteY6" fmla="*/ 3651801 h 3661782"/>
              <a:gd name="connsiteX7" fmla="*/ 519141 w 4600782"/>
              <a:gd name="connsiteY7" fmla="*/ 2649770 h 3661782"/>
              <a:gd name="connsiteX8" fmla="*/ 58114 w 4600782"/>
              <a:gd name="connsiteY8" fmla="*/ 2226861 h 3661782"/>
              <a:gd name="connsiteX9" fmla="*/ 50495 w 4600782"/>
              <a:gd name="connsiteY9" fmla="*/ 1365801 h 3661782"/>
              <a:gd name="connsiteX10" fmla="*/ 223866 w 4600782"/>
              <a:gd name="connsiteY10" fmla="*/ 505110 h 3661782"/>
              <a:gd name="connsiteX0" fmla="*/ 223866 w 4506725"/>
              <a:gd name="connsiteY0" fmla="*/ 556350 h 3713022"/>
              <a:gd name="connsiteX1" fmla="*/ 1818335 w 4506725"/>
              <a:gd name="connsiteY1" fmla="*/ 251182 h 3713022"/>
              <a:gd name="connsiteX2" fmla="*/ 4193516 w 4506725"/>
              <a:gd name="connsiteY2" fmla="*/ 114390 h 3713022"/>
              <a:gd name="connsiteX3" fmla="*/ 4279595 w 4506725"/>
              <a:gd name="connsiteY3" fmla="*/ 2217141 h 3713022"/>
              <a:gd name="connsiteX4" fmla="*/ 4443071 w 4506725"/>
              <a:gd name="connsiteY4" fmla="*/ 2809595 h 3713022"/>
              <a:gd name="connsiteX5" fmla="*/ 3098494 w 4506725"/>
              <a:gd name="connsiteY5" fmla="*/ 3527782 h 3713022"/>
              <a:gd name="connsiteX6" fmla="*/ 1749755 w 4506725"/>
              <a:gd name="connsiteY6" fmla="*/ 3703041 h 3713022"/>
              <a:gd name="connsiteX7" fmla="*/ 519141 w 4506725"/>
              <a:gd name="connsiteY7" fmla="*/ 2701010 h 3713022"/>
              <a:gd name="connsiteX8" fmla="*/ 58114 w 4506725"/>
              <a:gd name="connsiteY8" fmla="*/ 2278101 h 3713022"/>
              <a:gd name="connsiteX9" fmla="*/ 50495 w 4506725"/>
              <a:gd name="connsiteY9" fmla="*/ 1417041 h 3713022"/>
              <a:gd name="connsiteX10" fmla="*/ 223866 w 4506725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519141 w 4390117"/>
              <a:gd name="connsiteY7" fmla="*/ 27010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465801 w 4390117"/>
              <a:gd name="connsiteY7" fmla="*/ 29677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25190"/>
              <a:gd name="connsiteY0" fmla="*/ 622961 h 3779633"/>
              <a:gd name="connsiteX1" fmla="*/ 1818335 w 4325190"/>
              <a:gd name="connsiteY1" fmla="*/ 317793 h 3779633"/>
              <a:gd name="connsiteX2" fmla="*/ 3159456 w 4325190"/>
              <a:gd name="connsiteY2" fmla="*/ 127291 h 3779633"/>
              <a:gd name="connsiteX3" fmla="*/ 4193516 w 4325190"/>
              <a:gd name="connsiteY3" fmla="*/ 181001 h 3779633"/>
              <a:gd name="connsiteX4" fmla="*/ 4279595 w 4325190"/>
              <a:gd name="connsiteY4" fmla="*/ 2283752 h 3779633"/>
              <a:gd name="connsiteX5" fmla="*/ 4191611 w 4325190"/>
              <a:gd name="connsiteY5" fmla="*/ 3196246 h 3779633"/>
              <a:gd name="connsiteX6" fmla="*/ 3098494 w 4325190"/>
              <a:gd name="connsiteY6" fmla="*/ 3594393 h 3779633"/>
              <a:gd name="connsiteX7" fmla="*/ 1749755 w 4325190"/>
              <a:gd name="connsiteY7" fmla="*/ 3769652 h 3779633"/>
              <a:gd name="connsiteX8" fmla="*/ 465801 w 4325190"/>
              <a:gd name="connsiteY8" fmla="*/ 3034321 h 3779633"/>
              <a:gd name="connsiteX9" fmla="*/ 58114 w 4325190"/>
              <a:gd name="connsiteY9" fmla="*/ 2344712 h 3779633"/>
              <a:gd name="connsiteX10" fmla="*/ 50495 w 4325190"/>
              <a:gd name="connsiteY10" fmla="*/ 1483652 h 3779633"/>
              <a:gd name="connsiteX11" fmla="*/ 223866 w 4325190"/>
              <a:gd name="connsiteY11" fmla="*/ 622961 h 3779633"/>
              <a:gd name="connsiteX0" fmla="*/ 223866 w 4325190"/>
              <a:gd name="connsiteY0" fmla="*/ 49745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223866 w 4325190"/>
              <a:gd name="connsiteY11" fmla="*/ 497451 h 3654123"/>
              <a:gd name="connsiteX0" fmla="*/ 818226 w 4325190"/>
              <a:gd name="connsiteY0" fmla="*/ 80987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818226 w 4325190"/>
              <a:gd name="connsiteY11" fmla="*/ 809871 h 3654123"/>
              <a:gd name="connsiteX0" fmla="*/ 818226 w 4282056"/>
              <a:gd name="connsiteY0" fmla="*/ 809871 h 3654123"/>
              <a:gd name="connsiteX1" fmla="*/ 1818335 w 4282056"/>
              <a:gd name="connsiteY1" fmla="*/ 192283 h 3654123"/>
              <a:gd name="connsiteX2" fmla="*/ 3159456 w 4282056"/>
              <a:gd name="connsiteY2" fmla="*/ 1781 h 3654123"/>
              <a:gd name="connsiteX3" fmla="*/ 4155416 w 4282056"/>
              <a:gd name="connsiteY3" fmla="*/ 535551 h 3654123"/>
              <a:gd name="connsiteX4" fmla="*/ 4279595 w 4282056"/>
              <a:gd name="connsiteY4" fmla="*/ 2158242 h 3654123"/>
              <a:gd name="connsiteX5" fmla="*/ 3627731 w 4282056"/>
              <a:gd name="connsiteY5" fmla="*/ 2727836 h 3654123"/>
              <a:gd name="connsiteX6" fmla="*/ 3098494 w 4282056"/>
              <a:gd name="connsiteY6" fmla="*/ 3468883 h 3654123"/>
              <a:gd name="connsiteX7" fmla="*/ 1749755 w 4282056"/>
              <a:gd name="connsiteY7" fmla="*/ 3644142 h 3654123"/>
              <a:gd name="connsiteX8" fmla="*/ 465801 w 4282056"/>
              <a:gd name="connsiteY8" fmla="*/ 2908811 h 3654123"/>
              <a:gd name="connsiteX9" fmla="*/ 58114 w 4282056"/>
              <a:gd name="connsiteY9" fmla="*/ 2219202 h 3654123"/>
              <a:gd name="connsiteX10" fmla="*/ 50495 w 4282056"/>
              <a:gd name="connsiteY10" fmla="*/ 1358142 h 3654123"/>
              <a:gd name="connsiteX11" fmla="*/ 818226 w 4282056"/>
              <a:gd name="connsiteY11" fmla="*/ 809871 h 3654123"/>
              <a:gd name="connsiteX0" fmla="*/ 818226 w 4282056"/>
              <a:gd name="connsiteY0" fmla="*/ 809871 h 3494058"/>
              <a:gd name="connsiteX1" fmla="*/ 1818335 w 4282056"/>
              <a:gd name="connsiteY1" fmla="*/ 192283 h 3494058"/>
              <a:gd name="connsiteX2" fmla="*/ 3159456 w 4282056"/>
              <a:gd name="connsiteY2" fmla="*/ 1781 h 3494058"/>
              <a:gd name="connsiteX3" fmla="*/ 4155416 w 4282056"/>
              <a:gd name="connsiteY3" fmla="*/ 535551 h 3494058"/>
              <a:gd name="connsiteX4" fmla="*/ 4279595 w 4282056"/>
              <a:gd name="connsiteY4" fmla="*/ 2158242 h 3494058"/>
              <a:gd name="connsiteX5" fmla="*/ 3627731 w 4282056"/>
              <a:gd name="connsiteY5" fmla="*/ 2727836 h 3494058"/>
              <a:gd name="connsiteX6" fmla="*/ 3098494 w 4282056"/>
              <a:gd name="connsiteY6" fmla="*/ 3468883 h 3494058"/>
              <a:gd name="connsiteX7" fmla="*/ 1589735 w 4282056"/>
              <a:gd name="connsiteY7" fmla="*/ 3308862 h 3494058"/>
              <a:gd name="connsiteX8" fmla="*/ 465801 w 4282056"/>
              <a:gd name="connsiteY8" fmla="*/ 2908811 h 3494058"/>
              <a:gd name="connsiteX9" fmla="*/ 58114 w 4282056"/>
              <a:gd name="connsiteY9" fmla="*/ 2219202 h 3494058"/>
              <a:gd name="connsiteX10" fmla="*/ 50495 w 4282056"/>
              <a:gd name="connsiteY10" fmla="*/ 1358142 h 3494058"/>
              <a:gd name="connsiteX11" fmla="*/ 818226 w 4282056"/>
              <a:gd name="connsiteY11" fmla="*/ 809871 h 3494058"/>
              <a:gd name="connsiteX0" fmla="*/ 818226 w 4294961"/>
              <a:gd name="connsiteY0" fmla="*/ 633583 h 3317770"/>
              <a:gd name="connsiteX1" fmla="*/ 1818335 w 4294961"/>
              <a:gd name="connsiteY1" fmla="*/ 15995 h 3317770"/>
              <a:gd name="connsiteX2" fmla="*/ 2801316 w 4294961"/>
              <a:gd name="connsiteY2" fmla="*/ 176013 h 3317770"/>
              <a:gd name="connsiteX3" fmla="*/ 4155416 w 4294961"/>
              <a:gd name="connsiteY3" fmla="*/ 359263 h 3317770"/>
              <a:gd name="connsiteX4" fmla="*/ 4279595 w 4294961"/>
              <a:gd name="connsiteY4" fmla="*/ 1981954 h 3317770"/>
              <a:gd name="connsiteX5" fmla="*/ 3627731 w 4294961"/>
              <a:gd name="connsiteY5" fmla="*/ 2551548 h 3317770"/>
              <a:gd name="connsiteX6" fmla="*/ 3098494 w 4294961"/>
              <a:gd name="connsiteY6" fmla="*/ 3292595 h 3317770"/>
              <a:gd name="connsiteX7" fmla="*/ 1589735 w 4294961"/>
              <a:gd name="connsiteY7" fmla="*/ 3132574 h 3317770"/>
              <a:gd name="connsiteX8" fmla="*/ 465801 w 4294961"/>
              <a:gd name="connsiteY8" fmla="*/ 2732523 h 3317770"/>
              <a:gd name="connsiteX9" fmla="*/ 58114 w 4294961"/>
              <a:gd name="connsiteY9" fmla="*/ 2042914 h 3317770"/>
              <a:gd name="connsiteX10" fmla="*/ 50495 w 4294961"/>
              <a:gd name="connsiteY10" fmla="*/ 1181854 h 3317770"/>
              <a:gd name="connsiteX11" fmla="*/ 818226 w 4294961"/>
              <a:gd name="connsiteY11" fmla="*/ 633583 h 3317770"/>
              <a:gd name="connsiteX0" fmla="*/ 818226 w 4335789"/>
              <a:gd name="connsiteY0" fmla="*/ 633583 h 3317770"/>
              <a:gd name="connsiteX1" fmla="*/ 1818335 w 4335789"/>
              <a:gd name="connsiteY1" fmla="*/ 15995 h 3317770"/>
              <a:gd name="connsiteX2" fmla="*/ 2801316 w 4335789"/>
              <a:gd name="connsiteY2" fmla="*/ 176013 h 3317770"/>
              <a:gd name="connsiteX3" fmla="*/ 4155416 w 4335789"/>
              <a:gd name="connsiteY3" fmla="*/ 359263 h 3317770"/>
              <a:gd name="connsiteX4" fmla="*/ 4287216 w 4335789"/>
              <a:gd name="connsiteY4" fmla="*/ 1296154 h 3317770"/>
              <a:gd name="connsiteX5" fmla="*/ 4279595 w 4335789"/>
              <a:gd name="connsiteY5" fmla="*/ 1981954 h 3317770"/>
              <a:gd name="connsiteX6" fmla="*/ 3627731 w 4335789"/>
              <a:gd name="connsiteY6" fmla="*/ 2551548 h 3317770"/>
              <a:gd name="connsiteX7" fmla="*/ 3098494 w 4335789"/>
              <a:gd name="connsiteY7" fmla="*/ 3292595 h 3317770"/>
              <a:gd name="connsiteX8" fmla="*/ 1589735 w 4335789"/>
              <a:gd name="connsiteY8" fmla="*/ 3132574 h 3317770"/>
              <a:gd name="connsiteX9" fmla="*/ 465801 w 4335789"/>
              <a:gd name="connsiteY9" fmla="*/ 2732523 h 3317770"/>
              <a:gd name="connsiteX10" fmla="*/ 58114 w 4335789"/>
              <a:gd name="connsiteY10" fmla="*/ 2042914 h 3317770"/>
              <a:gd name="connsiteX11" fmla="*/ 50495 w 4335789"/>
              <a:gd name="connsiteY11" fmla="*/ 1181854 h 3317770"/>
              <a:gd name="connsiteX12" fmla="*/ 818226 w 4335789"/>
              <a:gd name="connsiteY12" fmla="*/ 633583 h 3317770"/>
              <a:gd name="connsiteX0" fmla="*/ 818226 w 4314803"/>
              <a:gd name="connsiteY0" fmla="*/ 633583 h 3317770"/>
              <a:gd name="connsiteX1" fmla="*/ 1818335 w 4314803"/>
              <a:gd name="connsiteY1" fmla="*/ 15995 h 3317770"/>
              <a:gd name="connsiteX2" fmla="*/ 2801316 w 4314803"/>
              <a:gd name="connsiteY2" fmla="*/ 176013 h 3317770"/>
              <a:gd name="connsiteX3" fmla="*/ 4155416 w 4314803"/>
              <a:gd name="connsiteY3" fmla="*/ 359263 h 3317770"/>
              <a:gd name="connsiteX4" fmla="*/ 4188156 w 4314803"/>
              <a:gd name="connsiteY4" fmla="*/ 1197094 h 3317770"/>
              <a:gd name="connsiteX5" fmla="*/ 4279595 w 4314803"/>
              <a:gd name="connsiteY5" fmla="*/ 1981954 h 3317770"/>
              <a:gd name="connsiteX6" fmla="*/ 3627731 w 4314803"/>
              <a:gd name="connsiteY6" fmla="*/ 2551548 h 3317770"/>
              <a:gd name="connsiteX7" fmla="*/ 3098494 w 4314803"/>
              <a:gd name="connsiteY7" fmla="*/ 3292595 h 3317770"/>
              <a:gd name="connsiteX8" fmla="*/ 1589735 w 4314803"/>
              <a:gd name="connsiteY8" fmla="*/ 3132574 h 3317770"/>
              <a:gd name="connsiteX9" fmla="*/ 465801 w 4314803"/>
              <a:gd name="connsiteY9" fmla="*/ 2732523 h 3317770"/>
              <a:gd name="connsiteX10" fmla="*/ 58114 w 4314803"/>
              <a:gd name="connsiteY10" fmla="*/ 2042914 h 3317770"/>
              <a:gd name="connsiteX11" fmla="*/ 50495 w 4314803"/>
              <a:gd name="connsiteY11" fmla="*/ 1181854 h 3317770"/>
              <a:gd name="connsiteX12" fmla="*/ 818226 w 4314803"/>
              <a:gd name="connsiteY12" fmla="*/ 633583 h 3317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14803" h="3317770">
                <a:moveTo>
                  <a:pt x="818226" y="633583"/>
                </a:moveTo>
                <a:cubicBezTo>
                  <a:pt x="1112866" y="439273"/>
                  <a:pt x="1182127" y="-1785"/>
                  <a:pt x="1818335" y="15995"/>
                </a:cubicBezTo>
                <a:cubicBezTo>
                  <a:pt x="2307600" y="-66617"/>
                  <a:pt x="2405453" y="198812"/>
                  <a:pt x="2801316" y="176013"/>
                </a:cubicBezTo>
                <a:cubicBezTo>
                  <a:pt x="3197179" y="153214"/>
                  <a:pt x="3924276" y="189083"/>
                  <a:pt x="4155416" y="359263"/>
                </a:cubicBezTo>
                <a:cubicBezTo>
                  <a:pt x="4386556" y="529443"/>
                  <a:pt x="4167460" y="926646"/>
                  <a:pt x="4188156" y="1197094"/>
                </a:cubicBezTo>
                <a:cubicBezTo>
                  <a:pt x="4208852" y="1467542"/>
                  <a:pt x="4389509" y="1772722"/>
                  <a:pt x="4279595" y="1981954"/>
                </a:cubicBezTo>
                <a:cubicBezTo>
                  <a:pt x="4169681" y="2191186"/>
                  <a:pt x="3824581" y="2333108"/>
                  <a:pt x="3627731" y="2551548"/>
                </a:cubicBezTo>
                <a:cubicBezTo>
                  <a:pt x="3430881" y="2769988"/>
                  <a:pt x="3646440" y="3195757"/>
                  <a:pt x="3098494" y="3292595"/>
                </a:cubicBezTo>
                <a:cubicBezTo>
                  <a:pt x="2550548" y="3389433"/>
                  <a:pt x="1991687" y="3178929"/>
                  <a:pt x="1589735" y="3132574"/>
                </a:cubicBezTo>
                <a:cubicBezTo>
                  <a:pt x="1187783" y="3086219"/>
                  <a:pt x="721071" y="2914133"/>
                  <a:pt x="465801" y="2732523"/>
                </a:cubicBezTo>
                <a:cubicBezTo>
                  <a:pt x="210531" y="2550913"/>
                  <a:pt x="155272" y="2148959"/>
                  <a:pt x="58114" y="2042914"/>
                </a:cubicBezTo>
                <a:cubicBezTo>
                  <a:pt x="-39044" y="1936869"/>
                  <a:pt x="5090" y="1439603"/>
                  <a:pt x="50495" y="1181854"/>
                </a:cubicBezTo>
                <a:cubicBezTo>
                  <a:pt x="95900" y="924106"/>
                  <a:pt x="523586" y="827893"/>
                  <a:pt x="818226" y="633583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003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Прямоугольник 178"/>
          <p:cNvSpPr/>
          <p:nvPr/>
        </p:nvSpPr>
        <p:spPr>
          <a:xfrm>
            <a:off x="771525" y="100144"/>
            <a:ext cx="7328165" cy="273830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92960" y="175187"/>
            <a:ext cx="6748855" cy="47705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FF0000"/>
                </a:solidFill>
              </a:rPr>
              <a:t>Парой сил </a:t>
            </a:r>
            <a:r>
              <a:rPr lang="ru-RU" sz="2500" b="1" u="sng" dirty="0" smtClean="0"/>
              <a:t>называется</a:t>
            </a:r>
            <a:r>
              <a:rPr lang="ru-RU" sz="2500" b="1" dirty="0" smtClean="0"/>
              <a:t> - </a:t>
            </a:r>
            <a:endParaRPr lang="ru-RU" sz="25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04924" y="6029325"/>
            <a:ext cx="4445761" cy="523220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Пара сил </a:t>
            </a:r>
            <a:r>
              <a:rPr lang="ru-RU" sz="2800" b="1" u="sng" dirty="0" smtClean="0">
                <a:latin typeface="+mn-lt"/>
              </a:rPr>
              <a:t>обозначается </a:t>
            </a:r>
            <a:r>
              <a:rPr lang="ru-RU" sz="2800" b="1" dirty="0" smtClean="0">
                <a:latin typeface="+mn-lt"/>
              </a:rPr>
              <a:t>-  </a:t>
            </a:r>
            <a:endParaRPr lang="ru-RU" sz="2800" b="1" dirty="0">
              <a:latin typeface="+mn-lt"/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1092962" y="1142089"/>
            <a:ext cx="3374478" cy="47705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prstClr val="black"/>
                </a:solidFill>
              </a:rPr>
              <a:t>1. равных </a:t>
            </a:r>
            <a:r>
              <a:rPr lang="ru-RU" sz="2500" b="1" dirty="0">
                <a:solidFill>
                  <a:prstClr val="black"/>
                </a:solidFill>
              </a:rPr>
              <a:t>по модулю</a:t>
            </a:r>
            <a:endParaRPr lang="ru-RU" sz="2500" dirty="0"/>
          </a:p>
        </p:txBody>
      </p:sp>
      <p:sp>
        <p:nvSpPr>
          <p:cNvPr id="164" name="Прямоугольник 163"/>
          <p:cNvSpPr/>
          <p:nvPr/>
        </p:nvSpPr>
        <p:spPr>
          <a:xfrm>
            <a:off x="1092961" y="1711241"/>
            <a:ext cx="2873478" cy="47705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prstClr val="black"/>
                </a:solidFill>
              </a:rPr>
              <a:t>2. параллельных</a:t>
            </a:r>
            <a:endParaRPr lang="ru-RU" sz="2500" dirty="0"/>
          </a:p>
        </p:txBody>
      </p:sp>
      <p:sp>
        <p:nvSpPr>
          <p:cNvPr id="165" name="Прямоугольник 164"/>
          <p:cNvSpPr/>
          <p:nvPr/>
        </p:nvSpPr>
        <p:spPr>
          <a:xfrm>
            <a:off x="1092962" y="2270668"/>
            <a:ext cx="4818371" cy="47705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lvl="0"/>
            <a:r>
              <a:rPr lang="ru-RU" sz="2500" b="1" dirty="0" smtClean="0">
                <a:solidFill>
                  <a:prstClr val="black"/>
                </a:solidFill>
              </a:rPr>
              <a:t>3. направленных </a:t>
            </a:r>
            <a:r>
              <a:rPr lang="ru-RU" sz="2500" b="1" dirty="0">
                <a:solidFill>
                  <a:prstClr val="black"/>
                </a:solidFill>
              </a:rPr>
              <a:t>в разные стороны</a:t>
            </a:r>
            <a:endParaRPr lang="ru-RU" sz="25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2" name="Прямоугольник 171"/>
              <p:cNvSpPr/>
              <p:nvPr/>
            </p:nvSpPr>
            <p:spPr>
              <a:xfrm>
                <a:off x="6025199" y="1099358"/>
                <a:ext cx="1834630" cy="517706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ru-RU" sz="23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300" b="1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</m:ctrlPr>
                            </m:accPr>
                            <m:e>
                              <m:r>
                                <a:rPr lang="en-US" sz="2300" b="1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  <m:t>𝑭</m:t>
                              </m:r>
                            </m:e>
                          </m:acc>
                        </m:e>
                      </m:d>
                      <m:r>
                        <a:rPr lang="ru-RU" sz="2300" b="1" i="1" dirty="0" smtClean="0">
                          <a:solidFill>
                            <a:prstClr val="black"/>
                          </a:solidFill>
                          <a:latin typeface="Cambria Math"/>
                          <a:ea typeface="+mj-ea"/>
                          <a:cs typeface="+mj-cs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ru-RU" sz="2300" b="1" i="1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300" b="1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</m:ctrlPr>
                            </m:accPr>
                            <m:e>
                              <m:r>
                                <a:rPr lang="en-US" sz="2300" b="1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  <m:t>𝑭</m:t>
                              </m:r>
                            </m:e>
                          </m:acc>
                          <m:r>
                            <a:rPr lang="en-US" sz="23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′</m:t>
                          </m:r>
                        </m:e>
                      </m:d>
                      <m:r>
                        <a:rPr lang="ru-RU" sz="2300" b="1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 </m:t>
                      </m:r>
                    </m:oMath>
                  </m:oMathPara>
                </a14:m>
                <a:endParaRPr lang="ru-RU" sz="2300" b="1" dirty="0"/>
              </a:p>
            </p:txBody>
          </p:sp>
        </mc:Choice>
        <mc:Fallback xmlns="">
          <p:sp>
            <p:nvSpPr>
              <p:cNvPr id="172" name="Прямоугольник 17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5199" y="1099358"/>
                <a:ext cx="1834630" cy="51770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3" name="Прямоугольник 172"/>
              <p:cNvSpPr/>
              <p:nvPr/>
            </p:nvSpPr>
            <p:spPr>
              <a:xfrm>
                <a:off x="6025198" y="1704552"/>
                <a:ext cx="1834630" cy="489301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300" b="1" i="1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3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</m:acc>
                      <m:r>
                        <a:rPr lang="ru-RU" sz="2300" b="1" i="1" dirty="0" smtClean="0">
                          <a:solidFill>
                            <a:prstClr val="black"/>
                          </a:solidFill>
                          <a:latin typeface="Cambria Math"/>
                        </a:rPr>
                        <m:t> </m:t>
                      </m:r>
                      <m:r>
                        <a:rPr lang="ru-RU" sz="2300" b="1" i="1" dirty="0" smtClean="0">
                          <a:solidFill>
                            <a:prstClr val="black"/>
                          </a:solidFill>
                          <a:latin typeface="Cambria Math"/>
                          <a:ea typeface="+mj-ea"/>
                          <a:cs typeface="+mj-cs"/>
                        </a:rPr>
                        <m:t>‖ </m:t>
                      </m:r>
                      <m:acc>
                        <m:accPr>
                          <m:chr m:val="⃗"/>
                          <m:ctrlPr>
                            <a:rPr lang="en-US" sz="23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3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</m:acc>
                      <m:r>
                        <a:rPr lang="en-US" sz="2300" b="1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</m:oMath>
                  </m:oMathPara>
                </a14:m>
                <a:endParaRPr lang="ru-RU" sz="2300" dirty="0"/>
              </a:p>
            </p:txBody>
          </p:sp>
        </mc:Choice>
        <mc:Fallback xmlns="">
          <p:sp>
            <p:nvSpPr>
              <p:cNvPr id="173" name="Прямоугольник 1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5198" y="1704552"/>
                <a:ext cx="1834630" cy="48930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7" name="Прямоугольник 176"/>
              <p:cNvSpPr/>
              <p:nvPr/>
            </p:nvSpPr>
            <p:spPr>
              <a:xfrm>
                <a:off x="6025198" y="2264388"/>
                <a:ext cx="1834630" cy="489301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300" b="1" i="1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3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</m:acc>
                      <m:r>
                        <a:rPr lang="ru-RU" sz="2300" b="1" i="1" dirty="0" smtClean="0">
                          <a:solidFill>
                            <a:prstClr val="black"/>
                          </a:solidFill>
                          <a:latin typeface="Cambria Math"/>
                          <a:ea typeface="+mj-ea"/>
                          <a:cs typeface="+mj-cs"/>
                        </a:rPr>
                        <m:t>↑; </m:t>
                      </m:r>
                      <m:acc>
                        <m:accPr>
                          <m:chr m:val="⃗"/>
                          <m:ctrlPr>
                            <a:rPr lang="en-US" sz="23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3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</m:acc>
                      <m:r>
                        <a:rPr lang="en-US" sz="2300" b="1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US" sz="2300" b="1" i="1" dirty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↓</m:t>
                      </m:r>
                    </m:oMath>
                  </m:oMathPara>
                </a14:m>
                <a:endParaRPr lang="ru-RU" sz="2300" dirty="0"/>
              </a:p>
            </p:txBody>
          </p:sp>
        </mc:Choice>
        <mc:Fallback xmlns="">
          <p:sp>
            <p:nvSpPr>
              <p:cNvPr id="177" name="Прямоугольник 17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5198" y="2264388"/>
                <a:ext cx="1834630" cy="48930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8" name="Прямоугольник 177"/>
              <p:cNvSpPr/>
              <p:nvPr/>
            </p:nvSpPr>
            <p:spPr>
              <a:xfrm>
                <a:off x="6110586" y="6029325"/>
                <a:ext cx="1834630" cy="575479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(</m:t>
                      </m:r>
                      <m:acc>
                        <m:accPr>
                          <m:chr m:val="⃗"/>
                          <m:ctrlPr>
                            <a:rPr lang="en-US" sz="28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28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</m:e>
                      </m:acc>
                      <m:r>
                        <a:rPr lang="en-US" sz="2800" b="1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;</m:t>
                      </m:r>
                      <m:acc>
                        <m:accPr>
                          <m:chr m:val="⃗"/>
                          <m:ctrlPr>
                            <a:rPr lang="en-US" sz="28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28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</m:e>
                      </m:acc>
                      <m:r>
                        <a:rPr lang="en-US" sz="2800" b="1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′)</m:t>
                      </m:r>
                    </m:oMath>
                  </m:oMathPara>
                </a14:m>
                <a:endParaRPr lang="ru-RU" sz="2800" b="1" dirty="0">
                  <a:solidFill>
                    <a:prstClr val="black"/>
                  </a:solidFill>
                  <a:latin typeface="Calibri Light" panose="020F0302020204030204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178" name="Прямоугольник 1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0586" y="6029325"/>
                <a:ext cx="1834630" cy="57547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Овал 26"/>
          <p:cNvSpPr>
            <a:spLocks noChangeAspect="1"/>
          </p:cNvSpPr>
          <p:nvPr/>
        </p:nvSpPr>
        <p:spPr>
          <a:xfrm>
            <a:off x="1840986" y="5070447"/>
            <a:ext cx="88646" cy="8864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Овал 111"/>
          <p:cNvSpPr>
            <a:spLocks noChangeAspect="1"/>
          </p:cNvSpPr>
          <p:nvPr/>
        </p:nvSpPr>
        <p:spPr>
          <a:xfrm>
            <a:off x="3195556" y="3715875"/>
            <a:ext cx="88646" cy="8864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2" name="Прямоугольник 251"/>
          <p:cNvSpPr/>
          <p:nvPr/>
        </p:nvSpPr>
        <p:spPr>
          <a:xfrm>
            <a:off x="1030767" y="645094"/>
            <a:ext cx="31622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9525">
                  <a:solidFill>
                    <a:sysClr val="windowText" lastClr="000000"/>
                  </a:solidFill>
                </a:ln>
                <a:solidFill>
                  <a:prstClr val="black"/>
                </a:solidFill>
              </a:rPr>
              <a:t>система двух </a:t>
            </a:r>
            <a:r>
              <a:rPr lang="ru-RU" sz="2800" b="1" dirty="0" smtClean="0">
                <a:ln w="9525">
                  <a:solidFill>
                    <a:sysClr val="windowText" lastClr="000000"/>
                  </a:solidFill>
                </a:ln>
                <a:solidFill>
                  <a:prstClr val="black"/>
                </a:solidFill>
              </a:rPr>
              <a:t>сил:</a:t>
            </a:r>
            <a:endParaRPr lang="ru-RU" sz="2800" dirty="0">
              <a:ln w="9525">
                <a:solidFill>
                  <a:sysClr val="windowText" lastClr="000000"/>
                </a:solidFill>
              </a:ln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5289727" y="3054972"/>
            <a:ext cx="3476348" cy="2712108"/>
            <a:chOff x="6025198" y="2902241"/>
            <a:chExt cx="3476348" cy="2712108"/>
          </a:xfrm>
        </p:grpSpPr>
        <p:sp>
          <p:nvSpPr>
            <p:cNvPr id="202" name="Прямоугольник 145"/>
            <p:cNvSpPr/>
            <p:nvPr/>
          </p:nvSpPr>
          <p:spPr>
            <a:xfrm>
              <a:off x="6025198" y="2902241"/>
              <a:ext cx="3476348" cy="2673058"/>
            </a:xfrm>
            <a:custGeom>
              <a:avLst/>
              <a:gdLst>
                <a:gd name="connsiteX0" fmla="*/ 0 w 3992510"/>
                <a:gd name="connsiteY0" fmla="*/ 0 h 3992510"/>
                <a:gd name="connsiteX1" fmla="*/ 3992510 w 3992510"/>
                <a:gd name="connsiteY1" fmla="*/ 0 h 3992510"/>
                <a:gd name="connsiteX2" fmla="*/ 3992510 w 3992510"/>
                <a:gd name="connsiteY2" fmla="*/ 3992510 h 3992510"/>
                <a:gd name="connsiteX3" fmla="*/ 0 w 3992510"/>
                <a:gd name="connsiteY3" fmla="*/ 3992510 h 3992510"/>
                <a:gd name="connsiteX4" fmla="*/ 0 w 3992510"/>
                <a:gd name="connsiteY4" fmla="*/ 0 h 3992510"/>
                <a:gd name="connsiteX0" fmla="*/ 0 w 3992510"/>
                <a:gd name="connsiteY0" fmla="*/ 0 h 3992510"/>
                <a:gd name="connsiteX1" fmla="*/ 3992510 w 3992510"/>
                <a:gd name="connsiteY1" fmla="*/ 0 h 3992510"/>
                <a:gd name="connsiteX2" fmla="*/ 3992510 w 3992510"/>
                <a:gd name="connsiteY2" fmla="*/ 3992510 h 3992510"/>
                <a:gd name="connsiteX3" fmla="*/ 0 w 3992510"/>
                <a:gd name="connsiteY3" fmla="*/ 3992510 h 3992510"/>
                <a:gd name="connsiteX4" fmla="*/ 0 w 3992510"/>
                <a:gd name="connsiteY4" fmla="*/ 0 h 3992510"/>
                <a:gd name="connsiteX0" fmla="*/ 485006 w 4477516"/>
                <a:gd name="connsiteY0" fmla="*/ 0 h 4334240"/>
                <a:gd name="connsiteX1" fmla="*/ 4477516 w 4477516"/>
                <a:gd name="connsiteY1" fmla="*/ 0 h 4334240"/>
                <a:gd name="connsiteX2" fmla="*/ 4477516 w 4477516"/>
                <a:gd name="connsiteY2" fmla="*/ 3992510 h 4334240"/>
                <a:gd name="connsiteX3" fmla="*/ 513581 w 4477516"/>
                <a:gd name="connsiteY3" fmla="*/ 3592460 h 4334240"/>
                <a:gd name="connsiteX4" fmla="*/ 485006 w 4477516"/>
                <a:gd name="connsiteY4" fmla="*/ 0 h 4334240"/>
                <a:gd name="connsiteX0" fmla="*/ 485006 w 4477516"/>
                <a:gd name="connsiteY0" fmla="*/ 0 h 3992510"/>
                <a:gd name="connsiteX1" fmla="*/ 4477516 w 4477516"/>
                <a:gd name="connsiteY1" fmla="*/ 0 h 3992510"/>
                <a:gd name="connsiteX2" fmla="*/ 4477516 w 4477516"/>
                <a:gd name="connsiteY2" fmla="*/ 3992510 h 3992510"/>
                <a:gd name="connsiteX3" fmla="*/ 513581 w 4477516"/>
                <a:gd name="connsiteY3" fmla="*/ 3592460 h 3992510"/>
                <a:gd name="connsiteX4" fmla="*/ 485006 w 4477516"/>
                <a:gd name="connsiteY4" fmla="*/ 0 h 3992510"/>
                <a:gd name="connsiteX0" fmla="*/ 535153 w 5327763"/>
                <a:gd name="connsiteY0" fmla="*/ 0 h 4230635"/>
                <a:gd name="connsiteX1" fmla="*/ 4527663 w 5327763"/>
                <a:gd name="connsiteY1" fmla="*/ 0 h 4230635"/>
                <a:gd name="connsiteX2" fmla="*/ 5327763 w 5327763"/>
                <a:gd name="connsiteY2" fmla="*/ 4230635 h 4230635"/>
                <a:gd name="connsiteX3" fmla="*/ 563728 w 5327763"/>
                <a:gd name="connsiteY3" fmla="*/ 3592460 h 4230635"/>
                <a:gd name="connsiteX4" fmla="*/ 535153 w 5327763"/>
                <a:gd name="connsiteY4" fmla="*/ 0 h 4230635"/>
                <a:gd name="connsiteX0" fmla="*/ 535153 w 5597787"/>
                <a:gd name="connsiteY0" fmla="*/ 0 h 4490138"/>
                <a:gd name="connsiteX1" fmla="*/ 4527663 w 5597787"/>
                <a:gd name="connsiteY1" fmla="*/ 0 h 4490138"/>
                <a:gd name="connsiteX2" fmla="*/ 5327763 w 5597787"/>
                <a:gd name="connsiteY2" fmla="*/ 4230635 h 4490138"/>
                <a:gd name="connsiteX3" fmla="*/ 563728 w 5597787"/>
                <a:gd name="connsiteY3" fmla="*/ 3592460 h 4490138"/>
                <a:gd name="connsiteX4" fmla="*/ 535153 w 5597787"/>
                <a:gd name="connsiteY4" fmla="*/ 0 h 4490138"/>
                <a:gd name="connsiteX0" fmla="*/ 500864 w 5178312"/>
                <a:gd name="connsiteY0" fmla="*/ 0 h 4215811"/>
                <a:gd name="connsiteX1" fmla="*/ 4493374 w 5178312"/>
                <a:gd name="connsiteY1" fmla="*/ 0 h 4215811"/>
                <a:gd name="connsiteX2" fmla="*/ 4750549 w 5178312"/>
                <a:gd name="connsiteY2" fmla="*/ 3868685 h 4215811"/>
                <a:gd name="connsiteX3" fmla="*/ 529439 w 5178312"/>
                <a:gd name="connsiteY3" fmla="*/ 3592460 h 4215811"/>
                <a:gd name="connsiteX4" fmla="*/ 500864 w 5178312"/>
                <a:gd name="connsiteY4" fmla="*/ 0 h 4215811"/>
                <a:gd name="connsiteX0" fmla="*/ 500864 w 5231633"/>
                <a:gd name="connsiteY0" fmla="*/ 0 h 4215811"/>
                <a:gd name="connsiteX1" fmla="*/ 4493374 w 5231633"/>
                <a:gd name="connsiteY1" fmla="*/ 0 h 4215811"/>
                <a:gd name="connsiteX2" fmla="*/ 4750549 w 5231633"/>
                <a:gd name="connsiteY2" fmla="*/ 3868685 h 4215811"/>
                <a:gd name="connsiteX3" fmla="*/ 529439 w 5231633"/>
                <a:gd name="connsiteY3" fmla="*/ 3592460 h 4215811"/>
                <a:gd name="connsiteX4" fmla="*/ 500864 w 5231633"/>
                <a:gd name="connsiteY4" fmla="*/ 0 h 4215811"/>
                <a:gd name="connsiteX0" fmla="*/ 500864 w 5010991"/>
                <a:gd name="connsiteY0" fmla="*/ 0 h 4215811"/>
                <a:gd name="connsiteX1" fmla="*/ 4493374 w 5010991"/>
                <a:gd name="connsiteY1" fmla="*/ 0 h 4215811"/>
                <a:gd name="connsiteX2" fmla="*/ 4750549 w 5010991"/>
                <a:gd name="connsiteY2" fmla="*/ 3868685 h 4215811"/>
                <a:gd name="connsiteX3" fmla="*/ 529439 w 5010991"/>
                <a:gd name="connsiteY3" fmla="*/ 3592460 h 4215811"/>
                <a:gd name="connsiteX4" fmla="*/ 500864 w 5010991"/>
                <a:gd name="connsiteY4" fmla="*/ 0 h 4215811"/>
                <a:gd name="connsiteX0" fmla="*/ 500864 w 5369903"/>
                <a:gd name="connsiteY0" fmla="*/ 0 h 4215811"/>
                <a:gd name="connsiteX1" fmla="*/ 4493374 w 5369903"/>
                <a:gd name="connsiteY1" fmla="*/ 0 h 4215811"/>
                <a:gd name="connsiteX2" fmla="*/ 4750549 w 5369903"/>
                <a:gd name="connsiteY2" fmla="*/ 3868685 h 4215811"/>
                <a:gd name="connsiteX3" fmla="*/ 529439 w 5369903"/>
                <a:gd name="connsiteY3" fmla="*/ 3592460 h 4215811"/>
                <a:gd name="connsiteX4" fmla="*/ 500864 w 5369903"/>
                <a:gd name="connsiteY4" fmla="*/ 0 h 4215811"/>
                <a:gd name="connsiteX0" fmla="*/ 500864 w 5275578"/>
                <a:gd name="connsiteY0" fmla="*/ 0 h 4202129"/>
                <a:gd name="connsiteX1" fmla="*/ 4325734 w 5275578"/>
                <a:gd name="connsiteY1" fmla="*/ 190500 h 4202129"/>
                <a:gd name="connsiteX2" fmla="*/ 4750549 w 5275578"/>
                <a:gd name="connsiteY2" fmla="*/ 3868685 h 4202129"/>
                <a:gd name="connsiteX3" fmla="*/ 529439 w 5275578"/>
                <a:gd name="connsiteY3" fmla="*/ 3592460 h 4202129"/>
                <a:gd name="connsiteX4" fmla="*/ 500864 w 5275578"/>
                <a:gd name="connsiteY4" fmla="*/ 0 h 4202129"/>
                <a:gd name="connsiteX0" fmla="*/ 747046 w 5521760"/>
                <a:gd name="connsiteY0" fmla="*/ 989 h 4203118"/>
                <a:gd name="connsiteX1" fmla="*/ 4571916 w 5521760"/>
                <a:gd name="connsiteY1" fmla="*/ 191489 h 4203118"/>
                <a:gd name="connsiteX2" fmla="*/ 4996731 w 5521760"/>
                <a:gd name="connsiteY2" fmla="*/ 3869674 h 4203118"/>
                <a:gd name="connsiteX3" fmla="*/ 775621 w 5521760"/>
                <a:gd name="connsiteY3" fmla="*/ 3593449 h 4203118"/>
                <a:gd name="connsiteX4" fmla="*/ 747046 w 5521760"/>
                <a:gd name="connsiteY4" fmla="*/ 989 h 4203118"/>
                <a:gd name="connsiteX0" fmla="*/ 749630 w 5322023"/>
                <a:gd name="connsiteY0" fmla="*/ 195080 h 4309330"/>
                <a:gd name="connsiteX1" fmla="*/ 4566880 w 5322023"/>
                <a:gd name="connsiteY1" fmla="*/ 301760 h 4309330"/>
                <a:gd name="connsiteX2" fmla="*/ 4991695 w 5322023"/>
                <a:gd name="connsiteY2" fmla="*/ 3979945 h 4309330"/>
                <a:gd name="connsiteX3" fmla="*/ 770585 w 5322023"/>
                <a:gd name="connsiteY3" fmla="*/ 3703720 h 4309330"/>
                <a:gd name="connsiteX4" fmla="*/ 749630 w 5322023"/>
                <a:gd name="connsiteY4" fmla="*/ 195080 h 4309330"/>
                <a:gd name="connsiteX0" fmla="*/ 740511 w 5188500"/>
                <a:gd name="connsiteY0" fmla="*/ 122922 h 3797872"/>
                <a:gd name="connsiteX1" fmla="*/ 4557761 w 5188500"/>
                <a:gd name="connsiteY1" fmla="*/ 229602 h 3797872"/>
                <a:gd name="connsiteX2" fmla="*/ 4807316 w 5188500"/>
                <a:gd name="connsiteY2" fmla="*/ 2924807 h 3797872"/>
                <a:gd name="connsiteX3" fmla="*/ 761466 w 5188500"/>
                <a:gd name="connsiteY3" fmla="*/ 3631562 h 3797872"/>
                <a:gd name="connsiteX4" fmla="*/ 740511 w 5188500"/>
                <a:gd name="connsiteY4" fmla="*/ 122922 h 3797872"/>
                <a:gd name="connsiteX0" fmla="*/ 338397 w 4765887"/>
                <a:gd name="connsiteY0" fmla="*/ 324468 h 3776543"/>
                <a:gd name="connsiteX1" fmla="*/ 4155647 w 4765887"/>
                <a:gd name="connsiteY1" fmla="*/ 431148 h 3776543"/>
                <a:gd name="connsiteX2" fmla="*/ 4405202 w 4765887"/>
                <a:gd name="connsiteY2" fmla="*/ 3126353 h 3776543"/>
                <a:gd name="connsiteX3" fmla="*/ 648912 w 4765887"/>
                <a:gd name="connsiteY3" fmla="*/ 3566408 h 3776543"/>
                <a:gd name="connsiteX4" fmla="*/ 338397 w 4765887"/>
                <a:gd name="connsiteY4" fmla="*/ 324468 h 3776543"/>
                <a:gd name="connsiteX0" fmla="*/ 338397 w 4665546"/>
                <a:gd name="connsiteY0" fmla="*/ 324468 h 3915364"/>
                <a:gd name="connsiteX1" fmla="*/ 4155647 w 4665546"/>
                <a:gd name="connsiteY1" fmla="*/ 431148 h 3915364"/>
                <a:gd name="connsiteX2" fmla="*/ 4405202 w 4665546"/>
                <a:gd name="connsiteY2" fmla="*/ 3126353 h 3915364"/>
                <a:gd name="connsiteX3" fmla="*/ 2100505 w 4665546"/>
                <a:gd name="connsiteY3" fmla="*/ 3775960 h 3915364"/>
                <a:gd name="connsiteX4" fmla="*/ 648912 w 4665546"/>
                <a:gd name="connsiteY4" fmla="*/ 3566408 h 3915364"/>
                <a:gd name="connsiteX5" fmla="*/ 338397 w 4665546"/>
                <a:gd name="connsiteY5" fmla="*/ 324468 h 3915364"/>
                <a:gd name="connsiteX0" fmla="*/ 283533 w 4542947"/>
                <a:gd name="connsiteY0" fmla="*/ 324468 h 3806349"/>
                <a:gd name="connsiteX1" fmla="*/ 4100783 w 4542947"/>
                <a:gd name="connsiteY1" fmla="*/ 431148 h 3806349"/>
                <a:gd name="connsiteX2" fmla="*/ 4350338 w 4542947"/>
                <a:gd name="connsiteY2" fmla="*/ 3126353 h 3806349"/>
                <a:gd name="connsiteX3" fmla="*/ 3089581 w 4542947"/>
                <a:gd name="connsiteY3" fmla="*/ 3516880 h 3806349"/>
                <a:gd name="connsiteX4" fmla="*/ 594048 w 4542947"/>
                <a:gd name="connsiteY4" fmla="*/ 3566408 h 3806349"/>
                <a:gd name="connsiteX5" fmla="*/ 283533 w 4542947"/>
                <a:gd name="connsiteY5" fmla="*/ 324468 h 3806349"/>
                <a:gd name="connsiteX0" fmla="*/ 281155 w 4544368"/>
                <a:gd name="connsiteY0" fmla="*/ 324468 h 4297358"/>
                <a:gd name="connsiteX1" fmla="*/ 4098405 w 4544368"/>
                <a:gd name="connsiteY1" fmla="*/ 431148 h 4297358"/>
                <a:gd name="connsiteX2" fmla="*/ 4347960 w 4544368"/>
                <a:gd name="connsiteY2" fmla="*/ 3126353 h 4297358"/>
                <a:gd name="connsiteX3" fmla="*/ 3026243 w 4544368"/>
                <a:gd name="connsiteY3" fmla="*/ 4278880 h 4297358"/>
                <a:gd name="connsiteX4" fmla="*/ 591670 w 4544368"/>
                <a:gd name="connsiteY4" fmla="*/ 3566408 h 4297358"/>
                <a:gd name="connsiteX5" fmla="*/ 281155 w 4544368"/>
                <a:gd name="connsiteY5" fmla="*/ 324468 h 4297358"/>
                <a:gd name="connsiteX0" fmla="*/ 392704 w 4655917"/>
                <a:gd name="connsiteY0" fmla="*/ 324468 h 4293306"/>
                <a:gd name="connsiteX1" fmla="*/ 4209954 w 4655917"/>
                <a:gd name="connsiteY1" fmla="*/ 431148 h 4293306"/>
                <a:gd name="connsiteX2" fmla="*/ 4459509 w 4655917"/>
                <a:gd name="connsiteY2" fmla="*/ 3126353 h 4293306"/>
                <a:gd name="connsiteX3" fmla="*/ 3137792 w 4655917"/>
                <a:gd name="connsiteY3" fmla="*/ 4278880 h 4293306"/>
                <a:gd name="connsiteX4" fmla="*/ 703219 w 4655917"/>
                <a:gd name="connsiteY4" fmla="*/ 3566408 h 4293306"/>
                <a:gd name="connsiteX5" fmla="*/ 158372 w 4655917"/>
                <a:gd name="connsiteY5" fmla="*/ 773679 h 4293306"/>
                <a:gd name="connsiteX6" fmla="*/ 392704 w 4655917"/>
                <a:gd name="connsiteY6" fmla="*/ 324468 h 4293306"/>
                <a:gd name="connsiteX0" fmla="*/ 501967 w 4765180"/>
                <a:gd name="connsiteY0" fmla="*/ 246770 h 4208755"/>
                <a:gd name="connsiteX1" fmla="*/ 4319217 w 4765180"/>
                <a:gd name="connsiteY1" fmla="*/ 353450 h 4208755"/>
                <a:gd name="connsiteX2" fmla="*/ 4568772 w 4765180"/>
                <a:gd name="connsiteY2" fmla="*/ 3048655 h 4208755"/>
                <a:gd name="connsiteX3" fmla="*/ 3247055 w 4765180"/>
                <a:gd name="connsiteY3" fmla="*/ 4201182 h 4208755"/>
                <a:gd name="connsiteX4" fmla="*/ 812482 w 4765180"/>
                <a:gd name="connsiteY4" fmla="*/ 3488710 h 4208755"/>
                <a:gd name="connsiteX5" fmla="*/ 77135 w 4765180"/>
                <a:gd name="connsiteY5" fmla="*/ 2341901 h 4208755"/>
                <a:gd name="connsiteX6" fmla="*/ 501967 w 4765180"/>
                <a:gd name="connsiteY6" fmla="*/ 246770 h 4208755"/>
                <a:gd name="connsiteX0" fmla="*/ 501967 w 4621847"/>
                <a:gd name="connsiteY0" fmla="*/ 182143 h 4144128"/>
                <a:gd name="connsiteX1" fmla="*/ 3925236 w 4621847"/>
                <a:gd name="connsiteY1" fmla="*/ 120815 h 4144128"/>
                <a:gd name="connsiteX2" fmla="*/ 4319217 w 4621847"/>
                <a:gd name="connsiteY2" fmla="*/ 288823 h 4144128"/>
                <a:gd name="connsiteX3" fmla="*/ 4568772 w 4621847"/>
                <a:gd name="connsiteY3" fmla="*/ 2984028 h 4144128"/>
                <a:gd name="connsiteX4" fmla="*/ 3247055 w 4621847"/>
                <a:gd name="connsiteY4" fmla="*/ 4136555 h 4144128"/>
                <a:gd name="connsiteX5" fmla="*/ 812482 w 4621847"/>
                <a:gd name="connsiteY5" fmla="*/ 3424083 h 4144128"/>
                <a:gd name="connsiteX6" fmla="*/ 77135 w 4621847"/>
                <a:gd name="connsiteY6" fmla="*/ 2277274 h 4144128"/>
                <a:gd name="connsiteX7" fmla="*/ 501967 w 4621847"/>
                <a:gd name="connsiteY7" fmla="*/ 182143 h 4144128"/>
                <a:gd name="connsiteX0" fmla="*/ 434206 w 4616354"/>
                <a:gd name="connsiteY0" fmla="*/ 95785 h 4057770"/>
                <a:gd name="connsiteX1" fmla="*/ 1876275 w 4616354"/>
                <a:gd name="connsiteY1" fmla="*/ 339257 h 4057770"/>
                <a:gd name="connsiteX2" fmla="*/ 4251456 w 4616354"/>
                <a:gd name="connsiteY2" fmla="*/ 202465 h 4057770"/>
                <a:gd name="connsiteX3" fmla="*/ 4501011 w 4616354"/>
                <a:gd name="connsiteY3" fmla="*/ 2897670 h 4057770"/>
                <a:gd name="connsiteX4" fmla="*/ 3179294 w 4616354"/>
                <a:gd name="connsiteY4" fmla="*/ 4050197 h 4057770"/>
                <a:gd name="connsiteX5" fmla="*/ 744721 w 4616354"/>
                <a:gd name="connsiteY5" fmla="*/ 3337725 h 4057770"/>
                <a:gd name="connsiteX6" fmla="*/ 9374 w 4616354"/>
                <a:gd name="connsiteY6" fmla="*/ 2190916 h 4057770"/>
                <a:gd name="connsiteX7" fmla="*/ 434206 w 4616354"/>
                <a:gd name="connsiteY7" fmla="*/ 95785 h 4057770"/>
                <a:gd name="connsiteX0" fmla="*/ 295590 w 4630138"/>
                <a:gd name="connsiteY0" fmla="*/ 598647 h 4011992"/>
                <a:gd name="connsiteX1" fmla="*/ 1890059 w 4630138"/>
                <a:gd name="connsiteY1" fmla="*/ 293479 h 4011992"/>
                <a:gd name="connsiteX2" fmla="*/ 4265240 w 4630138"/>
                <a:gd name="connsiteY2" fmla="*/ 156687 h 4011992"/>
                <a:gd name="connsiteX3" fmla="*/ 4514795 w 4630138"/>
                <a:gd name="connsiteY3" fmla="*/ 2851892 h 4011992"/>
                <a:gd name="connsiteX4" fmla="*/ 3193078 w 4630138"/>
                <a:gd name="connsiteY4" fmla="*/ 4004419 h 4011992"/>
                <a:gd name="connsiteX5" fmla="*/ 758505 w 4630138"/>
                <a:gd name="connsiteY5" fmla="*/ 3291947 h 4011992"/>
                <a:gd name="connsiteX6" fmla="*/ 23158 w 4630138"/>
                <a:gd name="connsiteY6" fmla="*/ 2145138 h 4011992"/>
                <a:gd name="connsiteX7" fmla="*/ 295590 w 4630138"/>
                <a:gd name="connsiteY7" fmla="*/ 598647 h 4011992"/>
                <a:gd name="connsiteX0" fmla="*/ 295590 w 4631788"/>
                <a:gd name="connsiteY0" fmla="*/ 598647 h 3592120"/>
                <a:gd name="connsiteX1" fmla="*/ 1890059 w 4631788"/>
                <a:gd name="connsiteY1" fmla="*/ 293479 h 3592120"/>
                <a:gd name="connsiteX2" fmla="*/ 4265240 w 4631788"/>
                <a:gd name="connsiteY2" fmla="*/ 156687 h 3592120"/>
                <a:gd name="connsiteX3" fmla="*/ 4514795 w 4631788"/>
                <a:gd name="connsiteY3" fmla="*/ 2851892 h 3592120"/>
                <a:gd name="connsiteX4" fmla="*/ 3170218 w 4631788"/>
                <a:gd name="connsiteY4" fmla="*/ 3570079 h 3592120"/>
                <a:gd name="connsiteX5" fmla="*/ 758505 w 4631788"/>
                <a:gd name="connsiteY5" fmla="*/ 3291947 h 3592120"/>
                <a:gd name="connsiteX6" fmla="*/ 23158 w 4631788"/>
                <a:gd name="connsiteY6" fmla="*/ 2145138 h 3592120"/>
                <a:gd name="connsiteX7" fmla="*/ 295590 w 4631788"/>
                <a:gd name="connsiteY7" fmla="*/ 598647 h 3592120"/>
                <a:gd name="connsiteX0" fmla="*/ 295590 w 4631788"/>
                <a:gd name="connsiteY0" fmla="*/ 598647 h 3597450"/>
                <a:gd name="connsiteX1" fmla="*/ 1890059 w 4631788"/>
                <a:gd name="connsiteY1" fmla="*/ 293479 h 3597450"/>
                <a:gd name="connsiteX2" fmla="*/ 4265240 w 4631788"/>
                <a:gd name="connsiteY2" fmla="*/ 156687 h 3597450"/>
                <a:gd name="connsiteX3" fmla="*/ 4514795 w 4631788"/>
                <a:gd name="connsiteY3" fmla="*/ 2851892 h 3597450"/>
                <a:gd name="connsiteX4" fmla="*/ 3170218 w 4631788"/>
                <a:gd name="connsiteY4" fmla="*/ 3570079 h 3597450"/>
                <a:gd name="connsiteX5" fmla="*/ 1227119 w 4631788"/>
                <a:gd name="connsiteY5" fmla="*/ 3432918 h 3597450"/>
                <a:gd name="connsiteX6" fmla="*/ 758505 w 4631788"/>
                <a:gd name="connsiteY6" fmla="*/ 3291947 h 3597450"/>
                <a:gd name="connsiteX7" fmla="*/ 23158 w 4631788"/>
                <a:gd name="connsiteY7" fmla="*/ 2145138 h 3597450"/>
                <a:gd name="connsiteX8" fmla="*/ 295590 w 4631788"/>
                <a:gd name="connsiteY8" fmla="*/ 598647 h 3597450"/>
                <a:gd name="connsiteX0" fmla="*/ 295590 w 4631788"/>
                <a:gd name="connsiteY0" fmla="*/ 598647 h 3597450"/>
                <a:gd name="connsiteX1" fmla="*/ 1890059 w 4631788"/>
                <a:gd name="connsiteY1" fmla="*/ 293479 h 3597450"/>
                <a:gd name="connsiteX2" fmla="*/ 4265240 w 4631788"/>
                <a:gd name="connsiteY2" fmla="*/ 156687 h 3597450"/>
                <a:gd name="connsiteX3" fmla="*/ 4514795 w 4631788"/>
                <a:gd name="connsiteY3" fmla="*/ 2851892 h 3597450"/>
                <a:gd name="connsiteX4" fmla="*/ 3170218 w 4631788"/>
                <a:gd name="connsiteY4" fmla="*/ 3570079 h 3597450"/>
                <a:gd name="connsiteX5" fmla="*/ 1227119 w 4631788"/>
                <a:gd name="connsiteY5" fmla="*/ 3432918 h 3597450"/>
                <a:gd name="connsiteX6" fmla="*/ 590865 w 4631788"/>
                <a:gd name="connsiteY6" fmla="*/ 2743307 h 3597450"/>
                <a:gd name="connsiteX7" fmla="*/ 23158 w 4631788"/>
                <a:gd name="connsiteY7" fmla="*/ 2145138 h 3597450"/>
                <a:gd name="connsiteX8" fmla="*/ 295590 w 4631788"/>
                <a:gd name="connsiteY8" fmla="*/ 598647 h 3597450"/>
                <a:gd name="connsiteX0" fmla="*/ 295590 w 4631788"/>
                <a:gd name="connsiteY0" fmla="*/ 598647 h 3755319"/>
                <a:gd name="connsiteX1" fmla="*/ 1890059 w 4631788"/>
                <a:gd name="connsiteY1" fmla="*/ 293479 h 3755319"/>
                <a:gd name="connsiteX2" fmla="*/ 4265240 w 4631788"/>
                <a:gd name="connsiteY2" fmla="*/ 156687 h 3755319"/>
                <a:gd name="connsiteX3" fmla="*/ 4514795 w 4631788"/>
                <a:gd name="connsiteY3" fmla="*/ 2851892 h 3755319"/>
                <a:gd name="connsiteX4" fmla="*/ 3170218 w 4631788"/>
                <a:gd name="connsiteY4" fmla="*/ 3570079 h 3755319"/>
                <a:gd name="connsiteX5" fmla="*/ 1821479 w 4631788"/>
                <a:gd name="connsiteY5" fmla="*/ 3745338 h 3755319"/>
                <a:gd name="connsiteX6" fmla="*/ 590865 w 4631788"/>
                <a:gd name="connsiteY6" fmla="*/ 2743307 h 3755319"/>
                <a:gd name="connsiteX7" fmla="*/ 23158 w 4631788"/>
                <a:gd name="connsiteY7" fmla="*/ 2145138 h 3755319"/>
                <a:gd name="connsiteX8" fmla="*/ 295590 w 4631788"/>
                <a:gd name="connsiteY8" fmla="*/ 598647 h 3755319"/>
                <a:gd name="connsiteX0" fmla="*/ 304431 w 4640629"/>
                <a:gd name="connsiteY0" fmla="*/ 598647 h 3755319"/>
                <a:gd name="connsiteX1" fmla="*/ 1898900 w 4640629"/>
                <a:gd name="connsiteY1" fmla="*/ 293479 h 3755319"/>
                <a:gd name="connsiteX2" fmla="*/ 4274081 w 4640629"/>
                <a:gd name="connsiteY2" fmla="*/ 156687 h 3755319"/>
                <a:gd name="connsiteX3" fmla="*/ 4523636 w 4640629"/>
                <a:gd name="connsiteY3" fmla="*/ 2851892 h 3755319"/>
                <a:gd name="connsiteX4" fmla="*/ 3179059 w 4640629"/>
                <a:gd name="connsiteY4" fmla="*/ 3570079 h 3755319"/>
                <a:gd name="connsiteX5" fmla="*/ 1830320 w 4640629"/>
                <a:gd name="connsiteY5" fmla="*/ 3745338 h 3755319"/>
                <a:gd name="connsiteX6" fmla="*/ 599706 w 4640629"/>
                <a:gd name="connsiteY6" fmla="*/ 2743307 h 3755319"/>
                <a:gd name="connsiteX7" fmla="*/ 31999 w 4640629"/>
                <a:gd name="connsiteY7" fmla="*/ 2145138 h 3755319"/>
                <a:gd name="connsiteX8" fmla="*/ 131060 w 4640629"/>
                <a:gd name="connsiteY8" fmla="*/ 1459338 h 3755319"/>
                <a:gd name="connsiteX9" fmla="*/ 304431 w 4640629"/>
                <a:gd name="connsiteY9" fmla="*/ 598647 h 3755319"/>
                <a:gd name="connsiteX0" fmla="*/ 223866 w 4560064"/>
                <a:gd name="connsiteY0" fmla="*/ 598647 h 3755319"/>
                <a:gd name="connsiteX1" fmla="*/ 1818335 w 4560064"/>
                <a:gd name="connsiteY1" fmla="*/ 293479 h 3755319"/>
                <a:gd name="connsiteX2" fmla="*/ 4193516 w 4560064"/>
                <a:gd name="connsiteY2" fmla="*/ 156687 h 3755319"/>
                <a:gd name="connsiteX3" fmla="*/ 4443071 w 4560064"/>
                <a:gd name="connsiteY3" fmla="*/ 2851892 h 3755319"/>
                <a:gd name="connsiteX4" fmla="*/ 3098494 w 4560064"/>
                <a:gd name="connsiteY4" fmla="*/ 3570079 h 3755319"/>
                <a:gd name="connsiteX5" fmla="*/ 1749755 w 4560064"/>
                <a:gd name="connsiteY5" fmla="*/ 3745338 h 3755319"/>
                <a:gd name="connsiteX6" fmla="*/ 519141 w 4560064"/>
                <a:gd name="connsiteY6" fmla="*/ 2743307 h 3755319"/>
                <a:gd name="connsiteX7" fmla="*/ 58114 w 4560064"/>
                <a:gd name="connsiteY7" fmla="*/ 2320398 h 3755319"/>
                <a:gd name="connsiteX8" fmla="*/ 50495 w 4560064"/>
                <a:gd name="connsiteY8" fmla="*/ 1459338 h 3755319"/>
                <a:gd name="connsiteX9" fmla="*/ 223866 w 4560064"/>
                <a:gd name="connsiteY9" fmla="*/ 598647 h 3755319"/>
                <a:gd name="connsiteX0" fmla="*/ 223866 w 4600782"/>
                <a:gd name="connsiteY0" fmla="*/ 505110 h 3661782"/>
                <a:gd name="connsiteX1" fmla="*/ 1818335 w 4600782"/>
                <a:gd name="connsiteY1" fmla="*/ 199942 h 3661782"/>
                <a:gd name="connsiteX2" fmla="*/ 4193516 w 4600782"/>
                <a:gd name="connsiteY2" fmla="*/ 63150 h 3661782"/>
                <a:gd name="connsiteX3" fmla="*/ 4546295 w 4600782"/>
                <a:gd name="connsiteY3" fmla="*/ 1426761 h 3661782"/>
                <a:gd name="connsiteX4" fmla="*/ 4443071 w 4600782"/>
                <a:gd name="connsiteY4" fmla="*/ 2758355 h 3661782"/>
                <a:gd name="connsiteX5" fmla="*/ 3098494 w 4600782"/>
                <a:gd name="connsiteY5" fmla="*/ 3476542 h 3661782"/>
                <a:gd name="connsiteX6" fmla="*/ 1749755 w 4600782"/>
                <a:gd name="connsiteY6" fmla="*/ 3651801 h 3661782"/>
                <a:gd name="connsiteX7" fmla="*/ 519141 w 4600782"/>
                <a:gd name="connsiteY7" fmla="*/ 2649770 h 3661782"/>
                <a:gd name="connsiteX8" fmla="*/ 58114 w 4600782"/>
                <a:gd name="connsiteY8" fmla="*/ 2226861 h 3661782"/>
                <a:gd name="connsiteX9" fmla="*/ 50495 w 4600782"/>
                <a:gd name="connsiteY9" fmla="*/ 1365801 h 3661782"/>
                <a:gd name="connsiteX10" fmla="*/ 223866 w 4600782"/>
                <a:gd name="connsiteY10" fmla="*/ 505110 h 3661782"/>
                <a:gd name="connsiteX0" fmla="*/ 223866 w 4506725"/>
                <a:gd name="connsiteY0" fmla="*/ 556350 h 3713022"/>
                <a:gd name="connsiteX1" fmla="*/ 1818335 w 4506725"/>
                <a:gd name="connsiteY1" fmla="*/ 251182 h 3713022"/>
                <a:gd name="connsiteX2" fmla="*/ 4193516 w 4506725"/>
                <a:gd name="connsiteY2" fmla="*/ 114390 h 3713022"/>
                <a:gd name="connsiteX3" fmla="*/ 4279595 w 4506725"/>
                <a:gd name="connsiteY3" fmla="*/ 2217141 h 3713022"/>
                <a:gd name="connsiteX4" fmla="*/ 4443071 w 4506725"/>
                <a:gd name="connsiteY4" fmla="*/ 2809595 h 3713022"/>
                <a:gd name="connsiteX5" fmla="*/ 3098494 w 4506725"/>
                <a:gd name="connsiteY5" fmla="*/ 3527782 h 3713022"/>
                <a:gd name="connsiteX6" fmla="*/ 1749755 w 4506725"/>
                <a:gd name="connsiteY6" fmla="*/ 3703041 h 3713022"/>
                <a:gd name="connsiteX7" fmla="*/ 519141 w 4506725"/>
                <a:gd name="connsiteY7" fmla="*/ 2701010 h 3713022"/>
                <a:gd name="connsiteX8" fmla="*/ 58114 w 4506725"/>
                <a:gd name="connsiteY8" fmla="*/ 2278101 h 3713022"/>
                <a:gd name="connsiteX9" fmla="*/ 50495 w 4506725"/>
                <a:gd name="connsiteY9" fmla="*/ 1417041 h 3713022"/>
                <a:gd name="connsiteX10" fmla="*/ 223866 w 4506725"/>
                <a:gd name="connsiteY10" fmla="*/ 556350 h 3713022"/>
                <a:gd name="connsiteX0" fmla="*/ 223866 w 4390117"/>
                <a:gd name="connsiteY0" fmla="*/ 556350 h 3713022"/>
                <a:gd name="connsiteX1" fmla="*/ 1818335 w 4390117"/>
                <a:gd name="connsiteY1" fmla="*/ 251182 h 3713022"/>
                <a:gd name="connsiteX2" fmla="*/ 4193516 w 4390117"/>
                <a:gd name="connsiteY2" fmla="*/ 114390 h 3713022"/>
                <a:gd name="connsiteX3" fmla="*/ 4279595 w 4390117"/>
                <a:gd name="connsiteY3" fmla="*/ 2217141 h 3713022"/>
                <a:gd name="connsiteX4" fmla="*/ 4191611 w 4390117"/>
                <a:gd name="connsiteY4" fmla="*/ 3129635 h 3713022"/>
                <a:gd name="connsiteX5" fmla="*/ 3098494 w 4390117"/>
                <a:gd name="connsiteY5" fmla="*/ 3527782 h 3713022"/>
                <a:gd name="connsiteX6" fmla="*/ 1749755 w 4390117"/>
                <a:gd name="connsiteY6" fmla="*/ 3703041 h 3713022"/>
                <a:gd name="connsiteX7" fmla="*/ 519141 w 4390117"/>
                <a:gd name="connsiteY7" fmla="*/ 2701010 h 3713022"/>
                <a:gd name="connsiteX8" fmla="*/ 58114 w 4390117"/>
                <a:gd name="connsiteY8" fmla="*/ 2278101 h 3713022"/>
                <a:gd name="connsiteX9" fmla="*/ 50495 w 4390117"/>
                <a:gd name="connsiteY9" fmla="*/ 1417041 h 3713022"/>
                <a:gd name="connsiteX10" fmla="*/ 223866 w 4390117"/>
                <a:gd name="connsiteY10" fmla="*/ 556350 h 3713022"/>
                <a:gd name="connsiteX0" fmla="*/ 223866 w 4390117"/>
                <a:gd name="connsiteY0" fmla="*/ 556350 h 3713022"/>
                <a:gd name="connsiteX1" fmla="*/ 1818335 w 4390117"/>
                <a:gd name="connsiteY1" fmla="*/ 251182 h 3713022"/>
                <a:gd name="connsiteX2" fmla="*/ 4193516 w 4390117"/>
                <a:gd name="connsiteY2" fmla="*/ 114390 h 3713022"/>
                <a:gd name="connsiteX3" fmla="*/ 4279595 w 4390117"/>
                <a:gd name="connsiteY3" fmla="*/ 2217141 h 3713022"/>
                <a:gd name="connsiteX4" fmla="*/ 4191611 w 4390117"/>
                <a:gd name="connsiteY4" fmla="*/ 3129635 h 3713022"/>
                <a:gd name="connsiteX5" fmla="*/ 3098494 w 4390117"/>
                <a:gd name="connsiteY5" fmla="*/ 3527782 h 3713022"/>
                <a:gd name="connsiteX6" fmla="*/ 1749755 w 4390117"/>
                <a:gd name="connsiteY6" fmla="*/ 3703041 h 3713022"/>
                <a:gd name="connsiteX7" fmla="*/ 465801 w 4390117"/>
                <a:gd name="connsiteY7" fmla="*/ 2967710 h 3713022"/>
                <a:gd name="connsiteX8" fmla="*/ 58114 w 4390117"/>
                <a:gd name="connsiteY8" fmla="*/ 2278101 h 3713022"/>
                <a:gd name="connsiteX9" fmla="*/ 50495 w 4390117"/>
                <a:gd name="connsiteY9" fmla="*/ 1417041 h 3713022"/>
                <a:gd name="connsiteX10" fmla="*/ 223866 w 4390117"/>
                <a:gd name="connsiteY10" fmla="*/ 556350 h 3713022"/>
                <a:gd name="connsiteX0" fmla="*/ 223866 w 4325190"/>
                <a:gd name="connsiteY0" fmla="*/ 622961 h 3779633"/>
                <a:gd name="connsiteX1" fmla="*/ 1818335 w 4325190"/>
                <a:gd name="connsiteY1" fmla="*/ 317793 h 3779633"/>
                <a:gd name="connsiteX2" fmla="*/ 3159456 w 4325190"/>
                <a:gd name="connsiteY2" fmla="*/ 127291 h 3779633"/>
                <a:gd name="connsiteX3" fmla="*/ 4193516 w 4325190"/>
                <a:gd name="connsiteY3" fmla="*/ 181001 h 3779633"/>
                <a:gd name="connsiteX4" fmla="*/ 4279595 w 4325190"/>
                <a:gd name="connsiteY4" fmla="*/ 2283752 h 3779633"/>
                <a:gd name="connsiteX5" fmla="*/ 4191611 w 4325190"/>
                <a:gd name="connsiteY5" fmla="*/ 3196246 h 3779633"/>
                <a:gd name="connsiteX6" fmla="*/ 3098494 w 4325190"/>
                <a:gd name="connsiteY6" fmla="*/ 3594393 h 3779633"/>
                <a:gd name="connsiteX7" fmla="*/ 1749755 w 4325190"/>
                <a:gd name="connsiteY7" fmla="*/ 3769652 h 3779633"/>
                <a:gd name="connsiteX8" fmla="*/ 465801 w 4325190"/>
                <a:gd name="connsiteY8" fmla="*/ 3034321 h 3779633"/>
                <a:gd name="connsiteX9" fmla="*/ 58114 w 4325190"/>
                <a:gd name="connsiteY9" fmla="*/ 2344712 h 3779633"/>
                <a:gd name="connsiteX10" fmla="*/ 50495 w 4325190"/>
                <a:gd name="connsiteY10" fmla="*/ 1483652 h 3779633"/>
                <a:gd name="connsiteX11" fmla="*/ 223866 w 4325190"/>
                <a:gd name="connsiteY11" fmla="*/ 622961 h 3779633"/>
                <a:gd name="connsiteX0" fmla="*/ 223866 w 4325190"/>
                <a:gd name="connsiteY0" fmla="*/ 497451 h 3654123"/>
                <a:gd name="connsiteX1" fmla="*/ 1818335 w 4325190"/>
                <a:gd name="connsiteY1" fmla="*/ 192283 h 3654123"/>
                <a:gd name="connsiteX2" fmla="*/ 3159456 w 4325190"/>
                <a:gd name="connsiteY2" fmla="*/ 1781 h 3654123"/>
                <a:gd name="connsiteX3" fmla="*/ 4155416 w 4325190"/>
                <a:gd name="connsiteY3" fmla="*/ 535551 h 3654123"/>
                <a:gd name="connsiteX4" fmla="*/ 4279595 w 4325190"/>
                <a:gd name="connsiteY4" fmla="*/ 2158242 h 3654123"/>
                <a:gd name="connsiteX5" fmla="*/ 4191611 w 4325190"/>
                <a:gd name="connsiteY5" fmla="*/ 3070736 h 3654123"/>
                <a:gd name="connsiteX6" fmla="*/ 3098494 w 4325190"/>
                <a:gd name="connsiteY6" fmla="*/ 3468883 h 3654123"/>
                <a:gd name="connsiteX7" fmla="*/ 1749755 w 4325190"/>
                <a:gd name="connsiteY7" fmla="*/ 3644142 h 3654123"/>
                <a:gd name="connsiteX8" fmla="*/ 465801 w 4325190"/>
                <a:gd name="connsiteY8" fmla="*/ 2908811 h 3654123"/>
                <a:gd name="connsiteX9" fmla="*/ 58114 w 4325190"/>
                <a:gd name="connsiteY9" fmla="*/ 2219202 h 3654123"/>
                <a:gd name="connsiteX10" fmla="*/ 50495 w 4325190"/>
                <a:gd name="connsiteY10" fmla="*/ 1358142 h 3654123"/>
                <a:gd name="connsiteX11" fmla="*/ 223866 w 4325190"/>
                <a:gd name="connsiteY11" fmla="*/ 497451 h 3654123"/>
                <a:gd name="connsiteX0" fmla="*/ 818226 w 4325190"/>
                <a:gd name="connsiteY0" fmla="*/ 809871 h 3654123"/>
                <a:gd name="connsiteX1" fmla="*/ 1818335 w 4325190"/>
                <a:gd name="connsiteY1" fmla="*/ 192283 h 3654123"/>
                <a:gd name="connsiteX2" fmla="*/ 3159456 w 4325190"/>
                <a:gd name="connsiteY2" fmla="*/ 1781 h 3654123"/>
                <a:gd name="connsiteX3" fmla="*/ 4155416 w 4325190"/>
                <a:gd name="connsiteY3" fmla="*/ 535551 h 3654123"/>
                <a:gd name="connsiteX4" fmla="*/ 4279595 w 4325190"/>
                <a:gd name="connsiteY4" fmla="*/ 2158242 h 3654123"/>
                <a:gd name="connsiteX5" fmla="*/ 4191611 w 4325190"/>
                <a:gd name="connsiteY5" fmla="*/ 3070736 h 3654123"/>
                <a:gd name="connsiteX6" fmla="*/ 3098494 w 4325190"/>
                <a:gd name="connsiteY6" fmla="*/ 3468883 h 3654123"/>
                <a:gd name="connsiteX7" fmla="*/ 1749755 w 4325190"/>
                <a:gd name="connsiteY7" fmla="*/ 3644142 h 3654123"/>
                <a:gd name="connsiteX8" fmla="*/ 465801 w 4325190"/>
                <a:gd name="connsiteY8" fmla="*/ 2908811 h 3654123"/>
                <a:gd name="connsiteX9" fmla="*/ 58114 w 4325190"/>
                <a:gd name="connsiteY9" fmla="*/ 2219202 h 3654123"/>
                <a:gd name="connsiteX10" fmla="*/ 50495 w 4325190"/>
                <a:gd name="connsiteY10" fmla="*/ 1358142 h 3654123"/>
                <a:gd name="connsiteX11" fmla="*/ 818226 w 4325190"/>
                <a:gd name="connsiteY11" fmla="*/ 809871 h 3654123"/>
                <a:gd name="connsiteX0" fmla="*/ 818226 w 4282056"/>
                <a:gd name="connsiteY0" fmla="*/ 809871 h 3654123"/>
                <a:gd name="connsiteX1" fmla="*/ 1818335 w 4282056"/>
                <a:gd name="connsiteY1" fmla="*/ 192283 h 3654123"/>
                <a:gd name="connsiteX2" fmla="*/ 3159456 w 4282056"/>
                <a:gd name="connsiteY2" fmla="*/ 1781 h 3654123"/>
                <a:gd name="connsiteX3" fmla="*/ 4155416 w 4282056"/>
                <a:gd name="connsiteY3" fmla="*/ 535551 h 3654123"/>
                <a:gd name="connsiteX4" fmla="*/ 4279595 w 4282056"/>
                <a:gd name="connsiteY4" fmla="*/ 2158242 h 3654123"/>
                <a:gd name="connsiteX5" fmla="*/ 3627731 w 4282056"/>
                <a:gd name="connsiteY5" fmla="*/ 2727836 h 3654123"/>
                <a:gd name="connsiteX6" fmla="*/ 3098494 w 4282056"/>
                <a:gd name="connsiteY6" fmla="*/ 3468883 h 3654123"/>
                <a:gd name="connsiteX7" fmla="*/ 1749755 w 4282056"/>
                <a:gd name="connsiteY7" fmla="*/ 3644142 h 3654123"/>
                <a:gd name="connsiteX8" fmla="*/ 465801 w 4282056"/>
                <a:gd name="connsiteY8" fmla="*/ 2908811 h 3654123"/>
                <a:gd name="connsiteX9" fmla="*/ 58114 w 4282056"/>
                <a:gd name="connsiteY9" fmla="*/ 2219202 h 3654123"/>
                <a:gd name="connsiteX10" fmla="*/ 50495 w 4282056"/>
                <a:gd name="connsiteY10" fmla="*/ 1358142 h 3654123"/>
                <a:gd name="connsiteX11" fmla="*/ 818226 w 4282056"/>
                <a:gd name="connsiteY11" fmla="*/ 809871 h 3654123"/>
                <a:gd name="connsiteX0" fmla="*/ 818226 w 4282056"/>
                <a:gd name="connsiteY0" fmla="*/ 809871 h 3494058"/>
                <a:gd name="connsiteX1" fmla="*/ 1818335 w 4282056"/>
                <a:gd name="connsiteY1" fmla="*/ 192283 h 3494058"/>
                <a:gd name="connsiteX2" fmla="*/ 3159456 w 4282056"/>
                <a:gd name="connsiteY2" fmla="*/ 1781 h 3494058"/>
                <a:gd name="connsiteX3" fmla="*/ 4155416 w 4282056"/>
                <a:gd name="connsiteY3" fmla="*/ 535551 h 3494058"/>
                <a:gd name="connsiteX4" fmla="*/ 4279595 w 4282056"/>
                <a:gd name="connsiteY4" fmla="*/ 2158242 h 3494058"/>
                <a:gd name="connsiteX5" fmla="*/ 3627731 w 4282056"/>
                <a:gd name="connsiteY5" fmla="*/ 2727836 h 3494058"/>
                <a:gd name="connsiteX6" fmla="*/ 3098494 w 4282056"/>
                <a:gd name="connsiteY6" fmla="*/ 3468883 h 3494058"/>
                <a:gd name="connsiteX7" fmla="*/ 1589735 w 4282056"/>
                <a:gd name="connsiteY7" fmla="*/ 3308862 h 3494058"/>
                <a:gd name="connsiteX8" fmla="*/ 465801 w 4282056"/>
                <a:gd name="connsiteY8" fmla="*/ 2908811 h 3494058"/>
                <a:gd name="connsiteX9" fmla="*/ 58114 w 4282056"/>
                <a:gd name="connsiteY9" fmla="*/ 2219202 h 3494058"/>
                <a:gd name="connsiteX10" fmla="*/ 50495 w 4282056"/>
                <a:gd name="connsiteY10" fmla="*/ 1358142 h 3494058"/>
                <a:gd name="connsiteX11" fmla="*/ 818226 w 4282056"/>
                <a:gd name="connsiteY11" fmla="*/ 809871 h 3494058"/>
                <a:gd name="connsiteX0" fmla="*/ 818226 w 4294961"/>
                <a:gd name="connsiteY0" fmla="*/ 633583 h 3317770"/>
                <a:gd name="connsiteX1" fmla="*/ 1818335 w 4294961"/>
                <a:gd name="connsiteY1" fmla="*/ 15995 h 3317770"/>
                <a:gd name="connsiteX2" fmla="*/ 2801316 w 4294961"/>
                <a:gd name="connsiteY2" fmla="*/ 176013 h 3317770"/>
                <a:gd name="connsiteX3" fmla="*/ 4155416 w 4294961"/>
                <a:gd name="connsiteY3" fmla="*/ 359263 h 3317770"/>
                <a:gd name="connsiteX4" fmla="*/ 4279595 w 4294961"/>
                <a:gd name="connsiteY4" fmla="*/ 1981954 h 3317770"/>
                <a:gd name="connsiteX5" fmla="*/ 3627731 w 4294961"/>
                <a:gd name="connsiteY5" fmla="*/ 2551548 h 3317770"/>
                <a:gd name="connsiteX6" fmla="*/ 3098494 w 4294961"/>
                <a:gd name="connsiteY6" fmla="*/ 3292595 h 3317770"/>
                <a:gd name="connsiteX7" fmla="*/ 1589735 w 4294961"/>
                <a:gd name="connsiteY7" fmla="*/ 3132574 h 3317770"/>
                <a:gd name="connsiteX8" fmla="*/ 465801 w 4294961"/>
                <a:gd name="connsiteY8" fmla="*/ 2732523 h 3317770"/>
                <a:gd name="connsiteX9" fmla="*/ 58114 w 4294961"/>
                <a:gd name="connsiteY9" fmla="*/ 2042914 h 3317770"/>
                <a:gd name="connsiteX10" fmla="*/ 50495 w 4294961"/>
                <a:gd name="connsiteY10" fmla="*/ 1181854 h 3317770"/>
                <a:gd name="connsiteX11" fmla="*/ 818226 w 4294961"/>
                <a:gd name="connsiteY11" fmla="*/ 633583 h 3317770"/>
                <a:gd name="connsiteX0" fmla="*/ 818226 w 4335789"/>
                <a:gd name="connsiteY0" fmla="*/ 633583 h 3317770"/>
                <a:gd name="connsiteX1" fmla="*/ 1818335 w 4335789"/>
                <a:gd name="connsiteY1" fmla="*/ 15995 h 3317770"/>
                <a:gd name="connsiteX2" fmla="*/ 2801316 w 4335789"/>
                <a:gd name="connsiteY2" fmla="*/ 176013 h 3317770"/>
                <a:gd name="connsiteX3" fmla="*/ 4155416 w 4335789"/>
                <a:gd name="connsiteY3" fmla="*/ 359263 h 3317770"/>
                <a:gd name="connsiteX4" fmla="*/ 4287216 w 4335789"/>
                <a:gd name="connsiteY4" fmla="*/ 1296154 h 3317770"/>
                <a:gd name="connsiteX5" fmla="*/ 4279595 w 4335789"/>
                <a:gd name="connsiteY5" fmla="*/ 1981954 h 3317770"/>
                <a:gd name="connsiteX6" fmla="*/ 3627731 w 4335789"/>
                <a:gd name="connsiteY6" fmla="*/ 2551548 h 3317770"/>
                <a:gd name="connsiteX7" fmla="*/ 3098494 w 4335789"/>
                <a:gd name="connsiteY7" fmla="*/ 3292595 h 3317770"/>
                <a:gd name="connsiteX8" fmla="*/ 1589735 w 4335789"/>
                <a:gd name="connsiteY8" fmla="*/ 3132574 h 3317770"/>
                <a:gd name="connsiteX9" fmla="*/ 465801 w 4335789"/>
                <a:gd name="connsiteY9" fmla="*/ 2732523 h 3317770"/>
                <a:gd name="connsiteX10" fmla="*/ 58114 w 4335789"/>
                <a:gd name="connsiteY10" fmla="*/ 2042914 h 3317770"/>
                <a:gd name="connsiteX11" fmla="*/ 50495 w 4335789"/>
                <a:gd name="connsiteY11" fmla="*/ 1181854 h 3317770"/>
                <a:gd name="connsiteX12" fmla="*/ 818226 w 4335789"/>
                <a:gd name="connsiteY12" fmla="*/ 633583 h 3317770"/>
                <a:gd name="connsiteX0" fmla="*/ 818226 w 4314803"/>
                <a:gd name="connsiteY0" fmla="*/ 633583 h 3317770"/>
                <a:gd name="connsiteX1" fmla="*/ 1818335 w 4314803"/>
                <a:gd name="connsiteY1" fmla="*/ 15995 h 3317770"/>
                <a:gd name="connsiteX2" fmla="*/ 2801316 w 4314803"/>
                <a:gd name="connsiteY2" fmla="*/ 176013 h 3317770"/>
                <a:gd name="connsiteX3" fmla="*/ 4155416 w 4314803"/>
                <a:gd name="connsiteY3" fmla="*/ 359263 h 3317770"/>
                <a:gd name="connsiteX4" fmla="*/ 4188156 w 4314803"/>
                <a:gd name="connsiteY4" fmla="*/ 1197094 h 3317770"/>
                <a:gd name="connsiteX5" fmla="*/ 4279595 w 4314803"/>
                <a:gd name="connsiteY5" fmla="*/ 1981954 h 3317770"/>
                <a:gd name="connsiteX6" fmla="*/ 3627731 w 4314803"/>
                <a:gd name="connsiteY6" fmla="*/ 2551548 h 3317770"/>
                <a:gd name="connsiteX7" fmla="*/ 3098494 w 4314803"/>
                <a:gd name="connsiteY7" fmla="*/ 3292595 h 3317770"/>
                <a:gd name="connsiteX8" fmla="*/ 1589735 w 4314803"/>
                <a:gd name="connsiteY8" fmla="*/ 3132574 h 3317770"/>
                <a:gd name="connsiteX9" fmla="*/ 465801 w 4314803"/>
                <a:gd name="connsiteY9" fmla="*/ 2732523 h 3317770"/>
                <a:gd name="connsiteX10" fmla="*/ 58114 w 4314803"/>
                <a:gd name="connsiteY10" fmla="*/ 2042914 h 3317770"/>
                <a:gd name="connsiteX11" fmla="*/ 50495 w 4314803"/>
                <a:gd name="connsiteY11" fmla="*/ 1181854 h 3317770"/>
                <a:gd name="connsiteX12" fmla="*/ 818226 w 4314803"/>
                <a:gd name="connsiteY12" fmla="*/ 633583 h 3317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14803" h="3317770">
                  <a:moveTo>
                    <a:pt x="818226" y="633583"/>
                  </a:moveTo>
                  <a:cubicBezTo>
                    <a:pt x="1112866" y="439273"/>
                    <a:pt x="1182127" y="-1785"/>
                    <a:pt x="1818335" y="15995"/>
                  </a:cubicBezTo>
                  <a:cubicBezTo>
                    <a:pt x="2307600" y="-66617"/>
                    <a:pt x="2405453" y="198812"/>
                    <a:pt x="2801316" y="176013"/>
                  </a:cubicBezTo>
                  <a:cubicBezTo>
                    <a:pt x="3197179" y="153214"/>
                    <a:pt x="3924276" y="189083"/>
                    <a:pt x="4155416" y="359263"/>
                  </a:cubicBezTo>
                  <a:cubicBezTo>
                    <a:pt x="4386556" y="529443"/>
                    <a:pt x="4167460" y="926646"/>
                    <a:pt x="4188156" y="1197094"/>
                  </a:cubicBezTo>
                  <a:cubicBezTo>
                    <a:pt x="4208852" y="1467542"/>
                    <a:pt x="4389509" y="1772722"/>
                    <a:pt x="4279595" y="1981954"/>
                  </a:cubicBezTo>
                  <a:cubicBezTo>
                    <a:pt x="4169681" y="2191186"/>
                    <a:pt x="3824581" y="2333108"/>
                    <a:pt x="3627731" y="2551548"/>
                  </a:cubicBezTo>
                  <a:cubicBezTo>
                    <a:pt x="3430881" y="2769988"/>
                    <a:pt x="3646440" y="3195757"/>
                    <a:pt x="3098494" y="3292595"/>
                  </a:cubicBezTo>
                  <a:cubicBezTo>
                    <a:pt x="2550548" y="3389433"/>
                    <a:pt x="1991687" y="3178929"/>
                    <a:pt x="1589735" y="3132574"/>
                  </a:cubicBezTo>
                  <a:cubicBezTo>
                    <a:pt x="1187783" y="3086219"/>
                    <a:pt x="721071" y="2914133"/>
                    <a:pt x="465801" y="2732523"/>
                  </a:cubicBezTo>
                  <a:cubicBezTo>
                    <a:pt x="210531" y="2550913"/>
                    <a:pt x="155272" y="2148959"/>
                    <a:pt x="58114" y="2042914"/>
                  </a:cubicBezTo>
                  <a:cubicBezTo>
                    <a:pt x="-39044" y="1936869"/>
                    <a:pt x="5090" y="1439603"/>
                    <a:pt x="50495" y="1181854"/>
                  </a:cubicBezTo>
                  <a:cubicBezTo>
                    <a:pt x="95900" y="924106"/>
                    <a:pt x="523586" y="827893"/>
                    <a:pt x="818226" y="633583"/>
                  </a:cubicBezTo>
                  <a:close/>
                </a:path>
              </a:pathLst>
            </a:custGeom>
          </p:spPr>
          <p:style>
            <a:lnRef idx="2">
              <a:schemeClr val="dk1"/>
            </a:lnRef>
            <a:fillRef idx="1003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7" name="Прямая со стрелкой 206"/>
            <p:cNvCxnSpPr/>
            <p:nvPr/>
          </p:nvCxnSpPr>
          <p:spPr>
            <a:xfrm flipH="1" flipV="1">
              <a:off x="7934160" y="2905207"/>
              <a:ext cx="673678" cy="677285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9" name="Овал 208"/>
            <p:cNvSpPr>
              <a:spLocks noChangeAspect="1"/>
            </p:cNvSpPr>
            <p:nvPr/>
          </p:nvSpPr>
          <p:spPr>
            <a:xfrm>
              <a:off x="8563514" y="3538168"/>
              <a:ext cx="88646" cy="8864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10" name="Прямая со стрелкой 209"/>
            <p:cNvCxnSpPr/>
            <p:nvPr/>
          </p:nvCxnSpPr>
          <p:spPr>
            <a:xfrm>
              <a:off x="7253267" y="4937063"/>
              <a:ext cx="673677" cy="677286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Овал 211"/>
            <p:cNvSpPr>
              <a:spLocks noChangeAspect="1"/>
            </p:cNvSpPr>
            <p:nvPr/>
          </p:nvSpPr>
          <p:spPr>
            <a:xfrm>
              <a:off x="7208944" y="4892740"/>
              <a:ext cx="88646" cy="8864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7603827" y="4605250"/>
              <a:ext cx="457831" cy="646331"/>
              <a:chOff x="7603827" y="4605250"/>
              <a:chExt cx="457831" cy="64633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3" name="Прямоугольник 212"/>
                  <p:cNvSpPr/>
                  <p:nvPr/>
                </p:nvSpPr>
                <p:spPr>
                  <a:xfrm>
                    <a:off x="7603827" y="4605250"/>
                    <a:ext cx="457831" cy="64633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</m:oMath>
                      </m:oMathPara>
                    </a14:m>
                    <a:endParaRPr lang="ru-RU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13" name="Прямоугольник 212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603827" y="4605250"/>
                    <a:ext cx="457831" cy="64633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3" name="Прямая со стрелкой 42"/>
              <p:cNvCxnSpPr/>
              <p:nvPr/>
            </p:nvCxnSpPr>
            <p:spPr>
              <a:xfrm>
                <a:off x="7788747" y="4697028"/>
                <a:ext cx="236538" cy="426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Группа 10"/>
            <p:cNvGrpSpPr/>
            <p:nvPr/>
          </p:nvGrpSpPr>
          <p:grpSpPr>
            <a:xfrm>
              <a:off x="7841815" y="3244429"/>
              <a:ext cx="527037" cy="646331"/>
              <a:chOff x="7641603" y="3151032"/>
              <a:chExt cx="527037" cy="64633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4" name="Прямоугольник 213"/>
                  <p:cNvSpPr/>
                  <p:nvPr/>
                </p:nvSpPr>
                <p:spPr>
                  <a:xfrm>
                    <a:off x="7641603" y="3151032"/>
                    <a:ext cx="527037" cy="64633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′</m:t>
                          </m:r>
                        </m:oMath>
                      </m:oMathPara>
                    </a14:m>
                    <a:endParaRPr lang="ru-RU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14" name="Прямоугольник 213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641603" y="3151032"/>
                    <a:ext cx="527037" cy="646331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4" name="Прямая со стрелкой 43"/>
              <p:cNvCxnSpPr/>
              <p:nvPr/>
            </p:nvCxnSpPr>
            <p:spPr>
              <a:xfrm>
                <a:off x="7806331" y="3253425"/>
                <a:ext cx="236538" cy="426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69" name="Прямая соединительная линия 68"/>
          <p:cNvCxnSpPr/>
          <p:nvPr/>
        </p:nvCxnSpPr>
        <p:spPr>
          <a:xfrm>
            <a:off x="7053276" y="2899531"/>
            <a:ext cx="1909301" cy="1950228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4982533" y="3489974"/>
            <a:ext cx="2343654" cy="2437292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/>
          <p:cNvGrpSpPr/>
          <p:nvPr/>
        </p:nvGrpSpPr>
        <p:grpSpPr>
          <a:xfrm>
            <a:off x="673156" y="3079948"/>
            <a:ext cx="3514496" cy="2673058"/>
            <a:chOff x="-1505937" y="3399247"/>
            <a:chExt cx="3514496" cy="2673058"/>
          </a:xfrm>
        </p:grpSpPr>
        <p:sp>
          <p:nvSpPr>
            <p:cNvPr id="216" name="Прямоугольник 145"/>
            <p:cNvSpPr/>
            <p:nvPr/>
          </p:nvSpPr>
          <p:spPr>
            <a:xfrm>
              <a:off x="-1505937" y="3399247"/>
              <a:ext cx="3476348" cy="2673058"/>
            </a:xfrm>
            <a:custGeom>
              <a:avLst/>
              <a:gdLst>
                <a:gd name="connsiteX0" fmla="*/ 0 w 3992510"/>
                <a:gd name="connsiteY0" fmla="*/ 0 h 3992510"/>
                <a:gd name="connsiteX1" fmla="*/ 3992510 w 3992510"/>
                <a:gd name="connsiteY1" fmla="*/ 0 h 3992510"/>
                <a:gd name="connsiteX2" fmla="*/ 3992510 w 3992510"/>
                <a:gd name="connsiteY2" fmla="*/ 3992510 h 3992510"/>
                <a:gd name="connsiteX3" fmla="*/ 0 w 3992510"/>
                <a:gd name="connsiteY3" fmla="*/ 3992510 h 3992510"/>
                <a:gd name="connsiteX4" fmla="*/ 0 w 3992510"/>
                <a:gd name="connsiteY4" fmla="*/ 0 h 3992510"/>
                <a:gd name="connsiteX0" fmla="*/ 0 w 3992510"/>
                <a:gd name="connsiteY0" fmla="*/ 0 h 3992510"/>
                <a:gd name="connsiteX1" fmla="*/ 3992510 w 3992510"/>
                <a:gd name="connsiteY1" fmla="*/ 0 h 3992510"/>
                <a:gd name="connsiteX2" fmla="*/ 3992510 w 3992510"/>
                <a:gd name="connsiteY2" fmla="*/ 3992510 h 3992510"/>
                <a:gd name="connsiteX3" fmla="*/ 0 w 3992510"/>
                <a:gd name="connsiteY3" fmla="*/ 3992510 h 3992510"/>
                <a:gd name="connsiteX4" fmla="*/ 0 w 3992510"/>
                <a:gd name="connsiteY4" fmla="*/ 0 h 3992510"/>
                <a:gd name="connsiteX0" fmla="*/ 485006 w 4477516"/>
                <a:gd name="connsiteY0" fmla="*/ 0 h 4334240"/>
                <a:gd name="connsiteX1" fmla="*/ 4477516 w 4477516"/>
                <a:gd name="connsiteY1" fmla="*/ 0 h 4334240"/>
                <a:gd name="connsiteX2" fmla="*/ 4477516 w 4477516"/>
                <a:gd name="connsiteY2" fmla="*/ 3992510 h 4334240"/>
                <a:gd name="connsiteX3" fmla="*/ 513581 w 4477516"/>
                <a:gd name="connsiteY3" fmla="*/ 3592460 h 4334240"/>
                <a:gd name="connsiteX4" fmla="*/ 485006 w 4477516"/>
                <a:gd name="connsiteY4" fmla="*/ 0 h 4334240"/>
                <a:gd name="connsiteX0" fmla="*/ 485006 w 4477516"/>
                <a:gd name="connsiteY0" fmla="*/ 0 h 3992510"/>
                <a:gd name="connsiteX1" fmla="*/ 4477516 w 4477516"/>
                <a:gd name="connsiteY1" fmla="*/ 0 h 3992510"/>
                <a:gd name="connsiteX2" fmla="*/ 4477516 w 4477516"/>
                <a:gd name="connsiteY2" fmla="*/ 3992510 h 3992510"/>
                <a:gd name="connsiteX3" fmla="*/ 513581 w 4477516"/>
                <a:gd name="connsiteY3" fmla="*/ 3592460 h 3992510"/>
                <a:gd name="connsiteX4" fmla="*/ 485006 w 4477516"/>
                <a:gd name="connsiteY4" fmla="*/ 0 h 3992510"/>
                <a:gd name="connsiteX0" fmla="*/ 535153 w 5327763"/>
                <a:gd name="connsiteY0" fmla="*/ 0 h 4230635"/>
                <a:gd name="connsiteX1" fmla="*/ 4527663 w 5327763"/>
                <a:gd name="connsiteY1" fmla="*/ 0 h 4230635"/>
                <a:gd name="connsiteX2" fmla="*/ 5327763 w 5327763"/>
                <a:gd name="connsiteY2" fmla="*/ 4230635 h 4230635"/>
                <a:gd name="connsiteX3" fmla="*/ 563728 w 5327763"/>
                <a:gd name="connsiteY3" fmla="*/ 3592460 h 4230635"/>
                <a:gd name="connsiteX4" fmla="*/ 535153 w 5327763"/>
                <a:gd name="connsiteY4" fmla="*/ 0 h 4230635"/>
                <a:gd name="connsiteX0" fmla="*/ 535153 w 5597787"/>
                <a:gd name="connsiteY0" fmla="*/ 0 h 4490138"/>
                <a:gd name="connsiteX1" fmla="*/ 4527663 w 5597787"/>
                <a:gd name="connsiteY1" fmla="*/ 0 h 4490138"/>
                <a:gd name="connsiteX2" fmla="*/ 5327763 w 5597787"/>
                <a:gd name="connsiteY2" fmla="*/ 4230635 h 4490138"/>
                <a:gd name="connsiteX3" fmla="*/ 563728 w 5597787"/>
                <a:gd name="connsiteY3" fmla="*/ 3592460 h 4490138"/>
                <a:gd name="connsiteX4" fmla="*/ 535153 w 5597787"/>
                <a:gd name="connsiteY4" fmla="*/ 0 h 4490138"/>
                <a:gd name="connsiteX0" fmla="*/ 500864 w 5178312"/>
                <a:gd name="connsiteY0" fmla="*/ 0 h 4215811"/>
                <a:gd name="connsiteX1" fmla="*/ 4493374 w 5178312"/>
                <a:gd name="connsiteY1" fmla="*/ 0 h 4215811"/>
                <a:gd name="connsiteX2" fmla="*/ 4750549 w 5178312"/>
                <a:gd name="connsiteY2" fmla="*/ 3868685 h 4215811"/>
                <a:gd name="connsiteX3" fmla="*/ 529439 w 5178312"/>
                <a:gd name="connsiteY3" fmla="*/ 3592460 h 4215811"/>
                <a:gd name="connsiteX4" fmla="*/ 500864 w 5178312"/>
                <a:gd name="connsiteY4" fmla="*/ 0 h 4215811"/>
                <a:gd name="connsiteX0" fmla="*/ 500864 w 5231633"/>
                <a:gd name="connsiteY0" fmla="*/ 0 h 4215811"/>
                <a:gd name="connsiteX1" fmla="*/ 4493374 w 5231633"/>
                <a:gd name="connsiteY1" fmla="*/ 0 h 4215811"/>
                <a:gd name="connsiteX2" fmla="*/ 4750549 w 5231633"/>
                <a:gd name="connsiteY2" fmla="*/ 3868685 h 4215811"/>
                <a:gd name="connsiteX3" fmla="*/ 529439 w 5231633"/>
                <a:gd name="connsiteY3" fmla="*/ 3592460 h 4215811"/>
                <a:gd name="connsiteX4" fmla="*/ 500864 w 5231633"/>
                <a:gd name="connsiteY4" fmla="*/ 0 h 4215811"/>
                <a:gd name="connsiteX0" fmla="*/ 500864 w 5010991"/>
                <a:gd name="connsiteY0" fmla="*/ 0 h 4215811"/>
                <a:gd name="connsiteX1" fmla="*/ 4493374 w 5010991"/>
                <a:gd name="connsiteY1" fmla="*/ 0 h 4215811"/>
                <a:gd name="connsiteX2" fmla="*/ 4750549 w 5010991"/>
                <a:gd name="connsiteY2" fmla="*/ 3868685 h 4215811"/>
                <a:gd name="connsiteX3" fmla="*/ 529439 w 5010991"/>
                <a:gd name="connsiteY3" fmla="*/ 3592460 h 4215811"/>
                <a:gd name="connsiteX4" fmla="*/ 500864 w 5010991"/>
                <a:gd name="connsiteY4" fmla="*/ 0 h 4215811"/>
                <a:gd name="connsiteX0" fmla="*/ 500864 w 5369903"/>
                <a:gd name="connsiteY0" fmla="*/ 0 h 4215811"/>
                <a:gd name="connsiteX1" fmla="*/ 4493374 w 5369903"/>
                <a:gd name="connsiteY1" fmla="*/ 0 h 4215811"/>
                <a:gd name="connsiteX2" fmla="*/ 4750549 w 5369903"/>
                <a:gd name="connsiteY2" fmla="*/ 3868685 h 4215811"/>
                <a:gd name="connsiteX3" fmla="*/ 529439 w 5369903"/>
                <a:gd name="connsiteY3" fmla="*/ 3592460 h 4215811"/>
                <a:gd name="connsiteX4" fmla="*/ 500864 w 5369903"/>
                <a:gd name="connsiteY4" fmla="*/ 0 h 4215811"/>
                <a:gd name="connsiteX0" fmla="*/ 500864 w 5275578"/>
                <a:gd name="connsiteY0" fmla="*/ 0 h 4202129"/>
                <a:gd name="connsiteX1" fmla="*/ 4325734 w 5275578"/>
                <a:gd name="connsiteY1" fmla="*/ 190500 h 4202129"/>
                <a:gd name="connsiteX2" fmla="*/ 4750549 w 5275578"/>
                <a:gd name="connsiteY2" fmla="*/ 3868685 h 4202129"/>
                <a:gd name="connsiteX3" fmla="*/ 529439 w 5275578"/>
                <a:gd name="connsiteY3" fmla="*/ 3592460 h 4202129"/>
                <a:gd name="connsiteX4" fmla="*/ 500864 w 5275578"/>
                <a:gd name="connsiteY4" fmla="*/ 0 h 4202129"/>
                <a:gd name="connsiteX0" fmla="*/ 747046 w 5521760"/>
                <a:gd name="connsiteY0" fmla="*/ 989 h 4203118"/>
                <a:gd name="connsiteX1" fmla="*/ 4571916 w 5521760"/>
                <a:gd name="connsiteY1" fmla="*/ 191489 h 4203118"/>
                <a:gd name="connsiteX2" fmla="*/ 4996731 w 5521760"/>
                <a:gd name="connsiteY2" fmla="*/ 3869674 h 4203118"/>
                <a:gd name="connsiteX3" fmla="*/ 775621 w 5521760"/>
                <a:gd name="connsiteY3" fmla="*/ 3593449 h 4203118"/>
                <a:gd name="connsiteX4" fmla="*/ 747046 w 5521760"/>
                <a:gd name="connsiteY4" fmla="*/ 989 h 4203118"/>
                <a:gd name="connsiteX0" fmla="*/ 749630 w 5322023"/>
                <a:gd name="connsiteY0" fmla="*/ 195080 h 4309330"/>
                <a:gd name="connsiteX1" fmla="*/ 4566880 w 5322023"/>
                <a:gd name="connsiteY1" fmla="*/ 301760 h 4309330"/>
                <a:gd name="connsiteX2" fmla="*/ 4991695 w 5322023"/>
                <a:gd name="connsiteY2" fmla="*/ 3979945 h 4309330"/>
                <a:gd name="connsiteX3" fmla="*/ 770585 w 5322023"/>
                <a:gd name="connsiteY3" fmla="*/ 3703720 h 4309330"/>
                <a:gd name="connsiteX4" fmla="*/ 749630 w 5322023"/>
                <a:gd name="connsiteY4" fmla="*/ 195080 h 4309330"/>
                <a:gd name="connsiteX0" fmla="*/ 740511 w 5188500"/>
                <a:gd name="connsiteY0" fmla="*/ 122922 h 3797872"/>
                <a:gd name="connsiteX1" fmla="*/ 4557761 w 5188500"/>
                <a:gd name="connsiteY1" fmla="*/ 229602 h 3797872"/>
                <a:gd name="connsiteX2" fmla="*/ 4807316 w 5188500"/>
                <a:gd name="connsiteY2" fmla="*/ 2924807 h 3797872"/>
                <a:gd name="connsiteX3" fmla="*/ 761466 w 5188500"/>
                <a:gd name="connsiteY3" fmla="*/ 3631562 h 3797872"/>
                <a:gd name="connsiteX4" fmla="*/ 740511 w 5188500"/>
                <a:gd name="connsiteY4" fmla="*/ 122922 h 3797872"/>
                <a:gd name="connsiteX0" fmla="*/ 338397 w 4765887"/>
                <a:gd name="connsiteY0" fmla="*/ 324468 h 3776543"/>
                <a:gd name="connsiteX1" fmla="*/ 4155647 w 4765887"/>
                <a:gd name="connsiteY1" fmla="*/ 431148 h 3776543"/>
                <a:gd name="connsiteX2" fmla="*/ 4405202 w 4765887"/>
                <a:gd name="connsiteY2" fmla="*/ 3126353 h 3776543"/>
                <a:gd name="connsiteX3" fmla="*/ 648912 w 4765887"/>
                <a:gd name="connsiteY3" fmla="*/ 3566408 h 3776543"/>
                <a:gd name="connsiteX4" fmla="*/ 338397 w 4765887"/>
                <a:gd name="connsiteY4" fmla="*/ 324468 h 3776543"/>
                <a:gd name="connsiteX0" fmla="*/ 338397 w 4665546"/>
                <a:gd name="connsiteY0" fmla="*/ 324468 h 3915364"/>
                <a:gd name="connsiteX1" fmla="*/ 4155647 w 4665546"/>
                <a:gd name="connsiteY1" fmla="*/ 431148 h 3915364"/>
                <a:gd name="connsiteX2" fmla="*/ 4405202 w 4665546"/>
                <a:gd name="connsiteY2" fmla="*/ 3126353 h 3915364"/>
                <a:gd name="connsiteX3" fmla="*/ 2100505 w 4665546"/>
                <a:gd name="connsiteY3" fmla="*/ 3775960 h 3915364"/>
                <a:gd name="connsiteX4" fmla="*/ 648912 w 4665546"/>
                <a:gd name="connsiteY4" fmla="*/ 3566408 h 3915364"/>
                <a:gd name="connsiteX5" fmla="*/ 338397 w 4665546"/>
                <a:gd name="connsiteY5" fmla="*/ 324468 h 3915364"/>
                <a:gd name="connsiteX0" fmla="*/ 283533 w 4542947"/>
                <a:gd name="connsiteY0" fmla="*/ 324468 h 3806349"/>
                <a:gd name="connsiteX1" fmla="*/ 4100783 w 4542947"/>
                <a:gd name="connsiteY1" fmla="*/ 431148 h 3806349"/>
                <a:gd name="connsiteX2" fmla="*/ 4350338 w 4542947"/>
                <a:gd name="connsiteY2" fmla="*/ 3126353 h 3806349"/>
                <a:gd name="connsiteX3" fmla="*/ 3089581 w 4542947"/>
                <a:gd name="connsiteY3" fmla="*/ 3516880 h 3806349"/>
                <a:gd name="connsiteX4" fmla="*/ 594048 w 4542947"/>
                <a:gd name="connsiteY4" fmla="*/ 3566408 h 3806349"/>
                <a:gd name="connsiteX5" fmla="*/ 283533 w 4542947"/>
                <a:gd name="connsiteY5" fmla="*/ 324468 h 3806349"/>
                <a:gd name="connsiteX0" fmla="*/ 281155 w 4544368"/>
                <a:gd name="connsiteY0" fmla="*/ 324468 h 4297358"/>
                <a:gd name="connsiteX1" fmla="*/ 4098405 w 4544368"/>
                <a:gd name="connsiteY1" fmla="*/ 431148 h 4297358"/>
                <a:gd name="connsiteX2" fmla="*/ 4347960 w 4544368"/>
                <a:gd name="connsiteY2" fmla="*/ 3126353 h 4297358"/>
                <a:gd name="connsiteX3" fmla="*/ 3026243 w 4544368"/>
                <a:gd name="connsiteY3" fmla="*/ 4278880 h 4297358"/>
                <a:gd name="connsiteX4" fmla="*/ 591670 w 4544368"/>
                <a:gd name="connsiteY4" fmla="*/ 3566408 h 4297358"/>
                <a:gd name="connsiteX5" fmla="*/ 281155 w 4544368"/>
                <a:gd name="connsiteY5" fmla="*/ 324468 h 4297358"/>
                <a:gd name="connsiteX0" fmla="*/ 392704 w 4655917"/>
                <a:gd name="connsiteY0" fmla="*/ 324468 h 4293306"/>
                <a:gd name="connsiteX1" fmla="*/ 4209954 w 4655917"/>
                <a:gd name="connsiteY1" fmla="*/ 431148 h 4293306"/>
                <a:gd name="connsiteX2" fmla="*/ 4459509 w 4655917"/>
                <a:gd name="connsiteY2" fmla="*/ 3126353 h 4293306"/>
                <a:gd name="connsiteX3" fmla="*/ 3137792 w 4655917"/>
                <a:gd name="connsiteY3" fmla="*/ 4278880 h 4293306"/>
                <a:gd name="connsiteX4" fmla="*/ 703219 w 4655917"/>
                <a:gd name="connsiteY4" fmla="*/ 3566408 h 4293306"/>
                <a:gd name="connsiteX5" fmla="*/ 158372 w 4655917"/>
                <a:gd name="connsiteY5" fmla="*/ 773679 h 4293306"/>
                <a:gd name="connsiteX6" fmla="*/ 392704 w 4655917"/>
                <a:gd name="connsiteY6" fmla="*/ 324468 h 4293306"/>
                <a:gd name="connsiteX0" fmla="*/ 501967 w 4765180"/>
                <a:gd name="connsiteY0" fmla="*/ 246770 h 4208755"/>
                <a:gd name="connsiteX1" fmla="*/ 4319217 w 4765180"/>
                <a:gd name="connsiteY1" fmla="*/ 353450 h 4208755"/>
                <a:gd name="connsiteX2" fmla="*/ 4568772 w 4765180"/>
                <a:gd name="connsiteY2" fmla="*/ 3048655 h 4208755"/>
                <a:gd name="connsiteX3" fmla="*/ 3247055 w 4765180"/>
                <a:gd name="connsiteY3" fmla="*/ 4201182 h 4208755"/>
                <a:gd name="connsiteX4" fmla="*/ 812482 w 4765180"/>
                <a:gd name="connsiteY4" fmla="*/ 3488710 h 4208755"/>
                <a:gd name="connsiteX5" fmla="*/ 77135 w 4765180"/>
                <a:gd name="connsiteY5" fmla="*/ 2341901 h 4208755"/>
                <a:gd name="connsiteX6" fmla="*/ 501967 w 4765180"/>
                <a:gd name="connsiteY6" fmla="*/ 246770 h 4208755"/>
                <a:gd name="connsiteX0" fmla="*/ 501967 w 4621847"/>
                <a:gd name="connsiteY0" fmla="*/ 182143 h 4144128"/>
                <a:gd name="connsiteX1" fmla="*/ 3925236 w 4621847"/>
                <a:gd name="connsiteY1" fmla="*/ 120815 h 4144128"/>
                <a:gd name="connsiteX2" fmla="*/ 4319217 w 4621847"/>
                <a:gd name="connsiteY2" fmla="*/ 288823 h 4144128"/>
                <a:gd name="connsiteX3" fmla="*/ 4568772 w 4621847"/>
                <a:gd name="connsiteY3" fmla="*/ 2984028 h 4144128"/>
                <a:gd name="connsiteX4" fmla="*/ 3247055 w 4621847"/>
                <a:gd name="connsiteY4" fmla="*/ 4136555 h 4144128"/>
                <a:gd name="connsiteX5" fmla="*/ 812482 w 4621847"/>
                <a:gd name="connsiteY5" fmla="*/ 3424083 h 4144128"/>
                <a:gd name="connsiteX6" fmla="*/ 77135 w 4621847"/>
                <a:gd name="connsiteY6" fmla="*/ 2277274 h 4144128"/>
                <a:gd name="connsiteX7" fmla="*/ 501967 w 4621847"/>
                <a:gd name="connsiteY7" fmla="*/ 182143 h 4144128"/>
                <a:gd name="connsiteX0" fmla="*/ 434206 w 4616354"/>
                <a:gd name="connsiteY0" fmla="*/ 95785 h 4057770"/>
                <a:gd name="connsiteX1" fmla="*/ 1876275 w 4616354"/>
                <a:gd name="connsiteY1" fmla="*/ 339257 h 4057770"/>
                <a:gd name="connsiteX2" fmla="*/ 4251456 w 4616354"/>
                <a:gd name="connsiteY2" fmla="*/ 202465 h 4057770"/>
                <a:gd name="connsiteX3" fmla="*/ 4501011 w 4616354"/>
                <a:gd name="connsiteY3" fmla="*/ 2897670 h 4057770"/>
                <a:gd name="connsiteX4" fmla="*/ 3179294 w 4616354"/>
                <a:gd name="connsiteY4" fmla="*/ 4050197 h 4057770"/>
                <a:gd name="connsiteX5" fmla="*/ 744721 w 4616354"/>
                <a:gd name="connsiteY5" fmla="*/ 3337725 h 4057770"/>
                <a:gd name="connsiteX6" fmla="*/ 9374 w 4616354"/>
                <a:gd name="connsiteY6" fmla="*/ 2190916 h 4057770"/>
                <a:gd name="connsiteX7" fmla="*/ 434206 w 4616354"/>
                <a:gd name="connsiteY7" fmla="*/ 95785 h 4057770"/>
                <a:gd name="connsiteX0" fmla="*/ 295590 w 4630138"/>
                <a:gd name="connsiteY0" fmla="*/ 598647 h 4011992"/>
                <a:gd name="connsiteX1" fmla="*/ 1890059 w 4630138"/>
                <a:gd name="connsiteY1" fmla="*/ 293479 h 4011992"/>
                <a:gd name="connsiteX2" fmla="*/ 4265240 w 4630138"/>
                <a:gd name="connsiteY2" fmla="*/ 156687 h 4011992"/>
                <a:gd name="connsiteX3" fmla="*/ 4514795 w 4630138"/>
                <a:gd name="connsiteY3" fmla="*/ 2851892 h 4011992"/>
                <a:gd name="connsiteX4" fmla="*/ 3193078 w 4630138"/>
                <a:gd name="connsiteY4" fmla="*/ 4004419 h 4011992"/>
                <a:gd name="connsiteX5" fmla="*/ 758505 w 4630138"/>
                <a:gd name="connsiteY5" fmla="*/ 3291947 h 4011992"/>
                <a:gd name="connsiteX6" fmla="*/ 23158 w 4630138"/>
                <a:gd name="connsiteY6" fmla="*/ 2145138 h 4011992"/>
                <a:gd name="connsiteX7" fmla="*/ 295590 w 4630138"/>
                <a:gd name="connsiteY7" fmla="*/ 598647 h 4011992"/>
                <a:gd name="connsiteX0" fmla="*/ 295590 w 4631788"/>
                <a:gd name="connsiteY0" fmla="*/ 598647 h 3592120"/>
                <a:gd name="connsiteX1" fmla="*/ 1890059 w 4631788"/>
                <a:gd name="connsiteY1" fmla="*/ 293479 h 3592120"/>
                <a:gd name="connsiteX2" fmla="*/ 4265240 w 4631788"/>
                <a:gd name="connsiteY2" fmla="*/ 156687 h 3592120"/>
                <a:gd name="connsiteX3" fmla="*/ 4514795 w 4631788"/>
                <a:gd name="connsiteY3" fmla="*/ 2851892 h 3592120"/>
                <a:gd name="connsiteX4" fmla="*/ 3170218 w 4631788"/>
                <a:gd name="connsiteY4" fmla="*/ 3570079 h 3592120"/>
                <a:gd name="connsiteX5" fmla="*/ 758505 w 4631788"/>
                <a:gd name="connsiteY5" fmla="*/ 3291947 h 3592120"/>
                <a:gd name="connsiteX6" fmla="*/ 23158 w 4631788"/>
                <a:gd name="connsiteY6" fmla="*/ 2145138 h 3592120"/>
                <a:gd name="connsiteX7" fmla="*/ 295590 w 4631788"/>
                <a:gd name="connsiteY7" fmla="*/ 598647 h 3592120"/>
                <a:gd name="connsiteX0" fmla="*/ 295590 w 4631788"/>
                <a:gd name="connsiteY0" fmla="*/ 598647 h 3597450"/>
                <a:gd name="connsiteX1" fmla="*/ 1890059 w 4631788"/>
                <a:gd name="connsiteY1" fmla="*/ 293479 h 3597450"/>
                <a:gd name="connsiteX2" fmla="*/ 4265240 w 4631788"/>
                <a:gd name="connsiteY2" fmla="*/ 156687 h 3597450"/>
                <a:gd name="connsiteX3" fmla="*/ 4514795 w 4631788"/>
                <a:gd name="connsiteY3" fmla="*/ 2851892 h 3597450"/>
                <a:gd name="connsiteX4" fmla="*/ 3170218 w 4631788"/>
                <a:gd name="connsiteY4" fmla="*/ 3570079 h 3597450"/>
                <a:gd name="connsiteX5" fmla="*/ 1227119 w 4631788"/>
                <a:gd name="connsiteY5" fmla="*/ 3432918 h 3597450"/>
                <a:gd name="connsiteX6" fmla="*/ 758505 w 4631788"/>
                <a:gd name="connsiteY6" fmla="*/ 3291947 h 3597450"/>
                <a:gd name="connsiteX7" fmla="*/ 23158 w 4631788"/>
                <a:gd name="connsiteY7" fmla="*/ 2145138 h 3597450"/>
                <a:gd name="connsiteX8" fmla="*/ 295590 w 4631788"/>
                <a:gd name="connsiteY8" fmla="*/ 598647 h 3597450"/>
                <a:gd name="connsiteX0" fmla="*/ 295590 w 4631788"/>
                <a:gd name="connsiteY0" fmla="*/ 598647 h 3597450"/>
                <a:gd name="connsiteX1" fmla="*/ 1890059 w 4631788"/>
                <a:gd name="connsiteY1" fmla="*/ 293479 h 3597450"/>
                <a:gd name="connsiteX2" fmla="*/ 4265240 w 4631788"/>
                <a:gd name="connsiteY2" fmla="*/ 156687 h 3597450"/>
                <a:gd name="connsiteX3" fmla="*/ 4514795 w 4631788"/>
                <a:gd name="connsiteY3" fmla="*/ 2851892 h 3597450"/>
                <a:gd name="connsiteX4" fmla="*/ 3170218 w 4631788"/>
                <a:gd name="connsiteY4" fmla="*/ 3570079 h 3597450"/>
                <a:gd name="connsiteX5" fmla="*/ 1227119 w 4631788"/>
                <a:gd name="connsiteY5" fmla="*/ 3432918 h 3597450"/>
                <a:gd name="connsiteX6" fmla="*/ 590865 w 4631788"/>
                <a:gd name="connsiteY6" fmla="*/ 2743307 h 3597450"/>
                <a:gd name="connsiteX7" fmla="*/ 23158 w 4631788"/>
                <a:gd name="connsiteY7" fmla="*/ 2145138 h 3597450"/>
                <a:gd name="connsiteX8" fmla="*/ 295590 w 4631788"/>
                <a:gd name="connsiteY8" fmla="*/ 598647 h 3597450"/>
                <a:gd name="connsiteX0" fmla="*/ 295590 w 4631788"/>
                <a:gd name="connsiteY0" fmla="*/ 598647 h 3755319"/>
                <a:gd name="connsiteX1" fmla="*/ 1890059 w 4631788"/>
                <a:gd name="connsiteY1" fmla="*/ 293479 h 3755319"/>
                <a:gd name="connsiteX2" fmla="*/ 4265240 w 4631788"/>
                <a:gd name="connsiteY2" fmla="*/ 156687 h 3755319"/>
                <a:gd name="connsiteX3" fmla="*/ 4514795 w 4631788"/>
                <a:gd name="connsiteY3" fmla="*/ 2851892 h 3755319"/>
                <a:gd name="connsiteX4" fmla="*/ 3170218 w 4631788"/>
                <a:gd name="connsiteY4" fmla="*/ 3570079 h 3755319"/>
                <a:gd name="connsiteX5" fmla="*/ 1821479 w 4631788"/>
                <a:gd name="connsiteY5" fmla="*/ 3745338 h 3755319"/>
                <a:gd name="connsiteX6" fmla="*/ 590865 w 4631788"/>
                <a:gd name="connsiteY6" fmla="*/ 2743307 h 3755319"/>
                <a:gd name="connsiteX7" fmla="*/ 23158 w 4631788"/>
                <a:gd name="connsiteY7" fmla="*/ 2145138 h 3755319"/>
                <a:gd name="connsiteX8" fmla="*/ 295590 w 4631788"/>
                <a:gd name="connsiteY8" fmla="*/ 598647 h 3755319"/>
                <a:gd name="connsiteX0" fmla="*/ 304431 w 4640629"/>
                <a:gd name="connsiteY0" fmla="*/ 598647 h 3755319"/>
                <a:gd name="connsiteX1" fmla="*/ 1898900 w 4640629"/>
                <a:gd name="connsiteY1" fmla="*/ 293479 h 3755319"/>
                <a:gd name="connsiteX2" fmla="*/ 4274081 w 4640629"/>
                <a:gd name="connsiteY2" fmla="*/ 156687 h 3755319"/>
                <a:gd name="connsiteX3" fmla="*/ 4523636 w 4640629"/>
                <a:gd name="connsiteY3" fmla="*/ 2851892 h 3755319"/>
                <a:gd name="connsiteX4" fmla="*/ 3179059 w 4640629"/>
                <a:gd name="connsiteY4" fmla="*/ 3570079 h 3755319"/>
                <a:gd name="connsiteX5" fmla="*/ 1830320 w 4640629"/>
                <a:gd name="connsiteY5" fmla="*/ 3745338 h 3755319"/>
                <a:gd name="connsiteX6" fmla="*/ 599706 w 4640629"/>
                <a:gd name="connsiteY6" fmla="*/ 2743307 h 3755319"/>
                <a:gd name="connsiteX7" fmla="*/ 31999 w 4640629"/>
                <a:gd name="connsiteY7" fmla="*/ 2145138 h 3755319"/>
                <a:gd name="connsiteX8" fmla="*/ 131060 w 4640629"/>
                <a:gd name="connsiteY8" fmla="*/ 1459338 h 3755319"/>
                <a:gd name="connsiteX9" fmla="*/ 304431 w 4640629"/>
                <a:gd name="connsiteY9" fmla="*/ 598647 h 3755319"/>
                <a:gd name="connsiteX0" fmla="*/ 223866 w 4560064"/>
                <a:gd name="connsiteY0" fmla="*/ 598647 h 3755319"/>
                <a:gd name="connsiteX1" fmla="*/ 1818335 w 4560064"/>
                <a:gd name="connsiteY1" fmla="*/ 293479 h 3755319"/>
                <a:gd name="connsiteX2" fmla="*/ 4193516 w 4560064"/>
                <a:gd name="connsiteY2" fmla="*/ 156687 h 3755319"/>
                <a:gd name="connsiteX3" fmla="*/ 4443071 w 4560064"/>
                <a:gd name="connsiteY3" fmla="*/ 2851892 h 3755319"/>
                <a:gd name="connsiteX4" fmla="*/ 3098494 w 4560064"/>
                <a:gd name="connsiteY4" fmla="*/ 3570079 h 3755319"/>
                <a:gd name="connsiteX5" fmla="*/ 1749755 w 4560064"/>
                <a:gd name="connsiteY5" fmla="*/ 3745338 h 3755319"/>
                <a:gd name="connsiteX6" fmla="*/ 519141 w 4560064"/>
                <a:gd name="connsiteY6" fmla="*/ 2743307 h 3755319"/>
                <a:gd name="connsiteX7" fmla="*/ 58114 w 4560064"/>
                <a:gd name="connsiteY7" fmla="*/ 2320398 h 3755319"/>
                <a:gd name="connsiteX8" fmla="*/ 50495 w 4560064"/>
                <a:gd name="connsiteY8" fmla="*/ 1459338 h 3755319"/>
                <a:gd name="connsiteX9" fmla="*/ 223866 w 4560064"/>
                <a:gd name="connsiteY9" fmla="*/ 598647 h 3755319"/>
                <a:gd name="connsiteX0" fmla="*/ 223866 w 4600782"/>
                <a:gd name="connsiteY0" fmla="*/ 505110 h 3661782"/>
                <a:gd name="connsiteX1" fmla="*/ 1818335 w 4600782"/>
                <a:gd name="connsiteY1" fmla="*/ 199942 h 3661782"/>
                <a:gd name="connsiteX2" fmla="*/ 4193516 w 4600782"/>
                <a:gd name="connsiteY2" fmla="*/ 63150 h 3661782"/>
                <a:gd name="connsiteX3" fmla="*/ 4546295 w 4600782"/>
                <a:gd name="connsiteY3" fmla="*/ 1426761 h 3661782"/>
                <a:gd name="connsiteX4" fmla="*/ 4443071 w 4600782"/>
                <a:gd name="connsiteY4" fmla="*/ 2758355 h 3661782"/>
                <a:gd name="connsiteX5" fmla="*/ 3098494 w 4600782"/>
                <a:gd name="connsiteY5" fmla="*/ 3476542 h 3661782"/>
                <a:gd name="connsiteX6" fmla="*/ 1749755 w 4600782"/>
                <a:gd name="connsiteY6" fmla="*/ 3651801 h 3661782"/>
                <a:gd name="connsiteX7" fmla="*/ 519141 w 4600782"/>
                <a:gd name="connsiteY7" fmla="*/ 2649770 h 3661782"/>
                <a:gd name="connsiteX8" fmla="*/ 58114 w 4600782"/>
                <a:gd name="connsiteY8" fmla="*/ 2226861 h 3661782"/>
                <a:gd name="connsiteX9" fmla="*/ 50495 w 4600782"/>
                <a:gd name="connsiteY9" fmla="*/ 1365801 h 3661782"/>
                <a:gd name="connsiteX10" fmla="*/ 223866 w 4600782"/>
                <a:gd name="connsiteY10" fmla="*/ 505110 h 3661782"/>
                <a:gd name="connsiteX0" fmla="*/ 223866 w 4506725"/>
                <a:gd name="connsiteY0" fmla="*/ 556350 h 3713022"/>
                <a:gd name="connsiteX1" fmla="*/ 1818335 w 4506725"/>
                <a:gd name="connsiteY1" fmla="*/ 251182 h 3713022"/>
                <a:gd name="connsiteX2" fmla="*/ 4193516 w 4506725"/>
                <a:gd name="connsiteY2" fmla="*/ 114390 h 3713022"/>
                <a:gd name="connsiteX3" fmla="*/ 4279595 w 4506725"/>
                <a:gd name="connsiteY3" fmla="*/ 2217141 h 3713022"/>
                <a:gd name="connsiteX4" fmla="*/ 4443071 w 4506725"/>
                <a:gd name="connsiteY4" fmla="*/ 2809595 h 3713022"/>
                <a:gd name="connsiteX5" fmla="*/ 3098494 w 4506725"/>
                <a:gd name="connsiteY5" fmla="*/ 3527782 h 3713022"/>
                <a:gd name="connsiteX6" fmla="*/ 1749755 w 4506725"/>
                <a:gd name="connsiteY6" fmla="*/ 3703041 h 3713022"/>
                <a:gd name="connsiteX7" fmla="*/ 519141 w 4506725"/>
                <a:gd name="connsiteY7" fmla="*/ 2701010 h 3713022"/>
                <a:gd name="connsiteX8" fmla="*/ 58114 w 4506725"/>
                <a:gd name="connsiteY8" fmla="*/ 2278101 h 3713022"/>
                <a:gd name="connsiteX9" fmla="*/ 50495 w 4506725"/>
                <a:gd name="connsiteY9" fmla="*/ 1417041 h 3713022"/>
                <a:gd name="connsiteX10" fmla="*/ 223866 w 4506725"/>
                <a:gd name="connsiteY10" fmla="*/ 556350 h 3713022"/>
                <a:gd name="connsiteX0" fmla="*/ 223866 w 4390117"/>
                <a:gd name="connsiteY0" fmla="*/ 556350 h 3713022"/>
                <a:gd name="connsiteX1" fmla="*/ 1818335 w 4390117"/>
                <a:gd name="connsiteY1" fmla="*/ 251182 h 3713022"/>
                <a:gd name="connsiteX2" fmla="*/ 4193516 w 4390117"/>
                <a:gd name="connsiteY2" fmla="*/ 114390 h 3713022"/>
                <a:gd name="connsiteX3" fmla="*/ 4279595 w 4390117"/>
                <a:gd name="connsiteY3" fmla="*/ 2217141 h 3713022"/>
                <a:gd name="connsiteX4" fmla="*/ 4191611 w 4390117"/>
                <a:gd name="connsiteY4" fmla="*/ 3129635 h 3713022"/>
                <a:gd name="connsiteX5" fmla="*/ 3098494 w 4390117"/>
                <a:gd name="connsiteY5" fmla="*/ 3527782 h 3713022"/>
                <a:gd name="connsiteX6" fmla="*/ 1749755 w 4390117"/>
                <a:gd name="connsiteY6" fmla="*/ 3703041 h 3713022"/>
                <a:gd name="connsiteX7" fmla="*/ 519141 w 4390117"/>
                <a:gd name="connsiteY7" fmla="*/ 2701010 h 3713022"/>
                <a:gd name="connsiteX8" fmla="*/ 58114 w 4390117"/>
                <a:gd name="connsiteY8" fmla="*/ 2278101 h 3713022"/>
                <a:gd name="connsiteX9" fmla="*/ 50495 w 4390117"/>
                <a:gd name="connsiteY9" fmla="*/ 1417041 h 3713022"/>
                <a:gd name="connsiteX10" fmla="*/ 223866 w 4390117"/>
                <a:gd name="connsiteY10" fmla="*/ 556350 h 3713022"/>
                <a:gd name="connsiteX0" fmla="*/ 223866 w 4390117"/>
                <a:gd name="connsiteY0" fmla="*/ 556350 h 3713022"/>
                <a:gd name="connsiteX1" fmla="*/ 1818335 w 4390117"/>
                <a:gd name="connsiteY1" fmla="*/ 251182 h 3713022"/>
                <a:gd name="connsiteX2" fmla="*/ 4193516 w 4390117"/>
                <a:gd name="connsiteY2" fmla="*/ 114390 h 3713022"/>
                <a:gd name="connsiteX3" fmla="*/ 4279595 w 4390117"/>
                <a:gd name="connsiteY3" fmla="*/ 2217141 h 3713022"/>
                <a:gd name="connsiteX4" fmla="*/ 4191611 w 4390117"/>
                <a:gd name="connsiteY4" fmla="*/ 3129635 h 3713022"/>
                <a:gd name="connsiteX5" fmla="*/ 3098494 w 4390117"/>
                <a:gd name="connsiteY5" fmla="*/ 3527782 h 3713022"/>
                <a:gd name="connsiteX6" fmla="*/ 1749755 w 4390117"/>
                <a:gd name="connsiteY6" fmla="*/ 3703041 h 3713022"/>
                <a:gd name="connsiteX7" fmla="*/ 465801 w 4390117"/>
                <a:gd name="connsiteY7" fmla="*/ 2967710 h 3713022"/>
                <a:gd name="connsiteX8" fmla="*/ 58114 w 4390117"/>
                <a:gd name="connsiteY8" fmla="*/ 2278101 h 3713022"/>
                <a:gd name="connsiteX9" fmla="*/ 50495 w 4390117"/>
                <a:gd name="connsiteY9" fmla="*/ 1417041 h 3713022"/>
                <a:gd name="connsiteX10" fmla="*/ 223866 w 4390117"/>
                <a:gd name="connsiteY10" fmla="*/ 556350 h 3713022"/>
                <a:gd name="connsiteX0" fmla="*/ 223866 w 4325190"/>
                <a:gd name="connsiteY0" fmla="*/ 622961 h 3779633"/>
                <a:gd name="connsiteX1" fmla="*/ 1818335 w 4325190"/>
                <a:gd name="connsiteY1" fmla="*/ 317793 h 3779633"/>
                <a:gd name="connsiteX2" fmla="*/ 3159456 w 4325190"/>
                <a:gd name="connsiteY2" fmla="*/ 127291 h 3779633"/>
                <a:gd name="connsiteX3" fmla="*/ 4193516 w 4325190"/>
                <a:gd name="connsiteY3" fmla="*/ 181001 h 3779633"/>
                <a:gd name="connsiteX4" fmla="*/ 4279595 w 4325190"/>
                <a:gd name="connsiteY4" fmla="*/ 2283752 h 3779633"/>
                <a:gd name="connsiteX5" fmla="*/ 4191611 w 4325190"/>
                <a:gd name="connsiteY5" fmla="*/ 3196246 h 3779633"/>
                <a:gd name="connsiteX6" fmla="*/ 3098494 w 4325190"/>
                <a:gd name="connsiteY6" fmla="*/ 3594393 h 3779633"/>
                <a:gd name="connsiteX7" fmla="*/ 1749755 w 4325190"/>
                <a:gd name="connsiteY7" fmla="*/ 3769652 h 3779633"/>
                <a:gd name="connsiteX8" fmla="*/ 465801 w 4325190"/>
                <a:gd name="connsiteY8" fmla="*/ 3034321 h 3779633"/>
                <a:gd name="connsiteX9" fmla="*/ 58114 w 4325190"/>
                <a:gd name="connsiteY9" fmla="*/ 2344712 h 3779633"/>
                <a:gd name="connsiteX10" fmla="*/ 50495 w 4325190"/>
                <a:gd name="connsiteY10" fmla="*/ 1483652 h 3779633"/>
                <a:gd name="connsiteX11" fmla="*/ 223866 w 4325190"/>
                <a:gd name="connsiteY11" fmla="*/ 622961 h 3779633"/>
                <a:gd name="connsiteX0" fmla="*/ 223866 w 4325190"/>
                <a:gd name="connsiteY0" fmla="*/ 497451 h 3654123"/>
                <a:gd name="connsiteX1" fmla="*/ 1818335 w 4325190"/>
                <a:gd name="connsiteY1" fmla="*/ 192283 h 3654123"/>
                <a:gd name="connsiteX2" fmla="*/ 3159456 w 4325190"/>
                <a:gd name="connsiteY2" fmla="*/ 1781 h 3654123"/>
                <a:gd name="connsiteX3" fmla="*/ 4155416 w 4325190"/>
                <a:gd name="connsiteY3" fmla="*/ 535551 h 3654123"/>
                <a:gd name="connsiteX4" fmla="*/ 4279595 w 4325190"/>
                <a:gd name="connsiteY4" fmla="*/ 2158242 h 3654123"/>
                <a:gd name="connsiteX5" fmla="*/ 4191611 w 4325190"/>
                <a:gd name="connsiteY5" fmla="*/ 3070736 h 3654123"/>
                <a:gd name="connsiteX6" fmla="*/ 3098494 w 4325190"/>
                <a:gd name="connsiteY6" fmla="*/ 3468883 h 3654123"/>
                <a:gd name="connsiteX7" fmla="*/ 1749755 w 4325190"/>
                <a:gd name="connsiteY7" fmla="*/ 3644142 h 3654123"/>
                <a:gd name="connsiteX8" fmla="*/ 465801 w 4325190"/>
                <a:gd name="connsiteY8" fmla="*/ 2908811 h 3654123"/>
                <a:gd name="connsiteX9" fmla="*/ 58114 w 4325190"/>
                <a:gd name="connsiteY9" fmla="*/ 2219202 h 3654123"/>
                <a:gd name="connsiteX10" fmla="*/ 50495 w 4325190"/>
                <a:gd name="connsiteY10" fmla="*/ 1358142 h 3654123"/>
                <a:gd name="connsiteX11" fmla="*/ 223866 w 4325190"/>
                <a:gd name="connsiteY11" fmla="*/ 497451 h 3654123"/>
                <a:gd name="connsiteX0" fmla="*/ 818226 w 4325190"/>
                <a:gd name="connsiteY0" fmla="*/ 809871 h 3654123"/>
                <a:gd name="connsiteX1" fmla="*/ 1818335 w 4325190"/>
                <a:gd name="connsiteY1" fmla="*/ 192283 h 3654123"/>
                <a:gd name="connsiteX2" fmla="*/ 3159456 w 4325190"/>
                <a:gd name="connsiteY2" fmla="*/ 1781 h 3654123"/>
                <a:gd name="connsiteX3" fmla="*/ 4155416 w 4325190"/>
                <a:gd name="connsiteY3" fmla="*/ 535551 h 3654123"/>
                <a:gd name="connsiteX4" fmla="*/ 4279595 w 4325190"/>
                <a:gd name="connsiteY4" fmla="*/ 2158242 h 3654123"/>
                <a:gd name="connsiteX5" fmla="*/ 4191611 w 4325190"/>
                <a:gd name="connsiteY5" fmla="*/ 3070736 h 3654123"/>
                <a:gd name="connsiteX6" fmla="*/ 3098494 w 4325190"/>
                <a:gd name="connsiteY6" fmla="*/ 3468883 h 3654123"/>
                <a:gd name="connsiteX7" fmla="*/ 1749755 w 4325190"/>
                <a:gd name="connsiteY7" fmla="*/ 3644142 h 3654123"/>
                <a:gd name="connsiteX8" fmla="*/ 465801 w 4325190"/>
                <a:gd name="connsiteY8" fmla="*/ 2908811 h 3654123"/>
                <a:gd name="connsiteX9" fmla="*/ 58114 w 4325190"/>
                <a:gd name="connsiteY9" fmla="*/ 2219202 h 3654123"/>
                <a:gd name="connsiteX10" fmla="*/ 50495 w 4325190"/>
                <a:gd name="connsiteY10" fmla="*/ 1358142 h 3654123"/>
                <a:gd name="connsiteX11" fmla="*/ 818226 w 4325190"/>
                <a:gd name="connsiteY11" fmla="*/ 809871 h 3654123"/>
                <a:gd name="connsiteX0" fmla="*/ 818226 w 4282056"/>
                <a:gd name="connsiteY0" fmla="*/ 809871 h 3654123"/>
                <a:gd name="connsiteX1" fmla="*/ 1818335 w 4282056"/>
                <a:gd name="connsiteY1" fmla="*/ 192283 h 3654123"/>
                <a:gd name="connsiteX2" fmla="*/ 3159456 w 4282056"/>
                <a:gd name="connsiteY2" fmla="*/ 1781 h 3654123"/>
                <a:gd name="connsiteX3" fmla="*/ 4155416 w 4282056"/>
                <a:gd name="connsiteY3" fmla="*/ 535551 h 3654123"/>
                <a:gd name="connsiteX4" fmla="*/ 4279595 w 4282056"/>
                <a:gd name="connsiteY4" fmla="*/ 2158242 h 3654123"/>
                <a:gd name="connsiteX5" fmla="*/ 3627731 w 4282056"/>
                <a:gd name="connsiteY5" fmla="*/ 2727836 h 3654123"/>
                <a:gd name="connsiteX6" fmla="*/ 3098494 w 4282056"/>
                <a:gd name="connsiteY6" fmla="*/ 3468883 h 3654123"/>
                <a:gd name="connsiteX7" fmla="*/ 1749755 w 4282056"/>
                <a:gd name="connsiteY7" fmla="*/ 3644142 h 3654123"/>
                <a:gd name="connsiteX8" fmla="*/ 465801 w 4282056"/>
                <a:gd name="connsiteY8" fmla="*/ 2908811 h 3654123"/>
                <a:gd name="connsiteX9" fmla="*/ 58114 w 4282056"/>
                <a:gd name="connsiteY9" fmla="*/ 2219202 h 3654123"/>
                <a:gd name="connsiteX10" fmla="*/ 50495 w 4282056"/>
                <a:gd name="connsiteY10" fmla="*/ 1358142 h 3654123"/>
                <a:gd name="connsiteX11" fmla="*/ 818226 w 4282056"/>
                <a:gd name="connsiteY11" fmla="*/ 809871 h 3654123"/>
                <a:gd name="connsiteX0" fmla="*/ 818226 w 4282056"/>
                <a:gd name="connsiteY0" fmla="*/ 809871 h 3494058"/>
                <a:gd name="connsiteX1" fmla="*/ 1818335 w 4282056"/>
                <a:gd name="connsiteY1" fmla="*/ 192283 h 3494058"/>
                <a:gd name="connsiteX2" fmla="*/ 3159456 w 4282056"/>
                <a:gd name="connsiteY2" fmla="*/ 1781 h 3494058"/>
                <a:gd name="connsiteX3" fmla="*/ 4155416 w 4282056"/>
                <a:gd name="connsiteY3" fmla="*/ 535551 h 3494058"/>
                <a:gd name="connsiteX4" fmla="*/ 4279595 w 4282056"/>
                <a:gd name="connsiteY4" fmla="*/ 2158242 h 3494058"/>
                <a:gd name="connsiteX5" fmla="*/ 3627731 w 4282056"/>
                <a:gd name="connsiteY5" fmla="*/ 2727836 h 3494058"/>
                <a:gd name="connsiteX6" fmla="*/ 3098494 w 4282056"/>
                <a:gd name="connsiteY6" fmla="*/ 3468883 h 3494058"/>
                <a:gd name="connsiteX7" fmla="*/ 1589735 w 4282056"/>
                <a:gd name="connsiteY7" fmla="*/ 3308862 h 3494058"/>
                <a:gd name="connsiteX8" fmla="*/ 465801 w 4282056"/>
                <a:gd name="connsiteY8" fmla="*/ 2908811 h 3494058"/>
                <a:gd name="connsiteX9" fmla="*/ 58114 w 4282056"/>
                <a:gd name="connsiteY9" fmla="*/ 2219202 h 3494058"/>
                <a:gd name="connsiteX10" fmla="*/ 50495 w 4282056"/>
                <a:gd name="connsiteY10" fmla="*/ 1358142 h 3494058"/>
                <a:gd name="connsiteX11" fmla="*/ 818226 w 4282056"/>
                <a:gd name="connsiteY11" fmla="*/ 809871 h 3494058"/>
                <a:gd name="connsiteX0" fmla="*/ 818226 w 4294961"/>
                <a:gd name="connsiteY0" fmla="*/ 633583 h 3317770"/>
                <a:gd name="connsiteX1" fmla="*/ 1818335 w 4294961"/>
                <a:gd name="connsiteY1" fmla="*/ 15995 h 3317770"/>
                <a:gd name="connsiteX2" fmla="*/ 2801316 w 4294961"/>
                <a:gd name="connsiteY2" fmla="*/ 176013 h 3317770"/>
                <a:gd name="connsiteX3" fmla="*/ 4155416 w 4294961"/>
                <a:gd name="connsiteY3" fmla="*/ 359263 h 3317770"/>
                <a:gd name="connsiteX4" fmla="*/ 4279595 w 4294961"/>
                <a:gd name="connsiteY4" fmla="*/ 1981954 h 3317770"/>
                <a:gd name="connsiteX5" fmla="*/ 3627731 w 4294961"/>
                <a:gd name="connsiteY5" fmla="*/ 2551548 h 3317770"/>
                <a:gd name="connsiteX6" fmla="*/ 3098494 w 4294961"/>
                <a:gd name="connsiteY6" fmla="*/ 3292595 h 3317770"/>
                <a:gd name="connsiteX7" fmla="*/ 1589735 w 4294961"/>
                <a:gd name="connsiteY7" fmla="*/ 3132574 h 3317770"/>
                <a:gd name="connsiteX8" fmla="*/ 465801 w 4294961"/>
                <a:gd name="connsiteY8" fmla="*/ 2732523 h 3317770"/>
                <a:gd name="connsiteX9" fmla="*/ 58114 w 4294961"/>
                <a:gd name="connsiteY9" fmla="*/ 2042914 h 3317770"/>
                <a:gd name="connsiteX10" fmla="*/ 50495 w 4294961"/>
                <a:gd name="connsiteY10" fmla="*/ 1181854 h 3317770"/>
                <a:gd name="connsiteX11" fmla="*/ 818226 w 4294961"/>
                <a:gd name="connsiteY11" fmla="*/ 633583 h 3317770"/>
                <a:gd name="connsiteX0" fmla="*/ 818226 w 4335789"/>
                <a:gd name="connsiteY0" fmla="*/ 633583 h 3317770"/>
                <a:gd name="connsiteX1" fmla="*/ 1818335 w 4335789"/>
                <a:gd name="connsiteY1" fmla="*/ 15995 h 3317770"/>
                <a:gd name="connsiteX2" fmla="*/ 2801316 w 4335789"/>
                <a:gd name="connsiteY2" fmla="*/ 176013 h 3317770"/>
                <a:gd name="connsiteX3" fmla="*/ 4155416 w 4335789"/>
                <a:gd name="connsiteY3" fmla="*/ 359263 h 3317770"/>
                <a:gd name="connsiteX4" fmla="*/ 4287216 w 4335789"/>
                <a:gd name="connsiteY4" fmla="*/ 1296154 h 3317770"/>
                <a:gd name="connsiteX5" fmla="*/ 4279595 w 4335789"/>
                <a:gd name="connsiteY5" fmla="*/ 1981954 h 3317770"/>
                <a:gd name="connsiteX6" fmla="*/ 3627731 w 4335789"/>
                <a:gd name="connsiteY6" fmla="*/ 2551548 h 3317770"/>
                <a:gd name="connsiteX7" fmla="*/ 3098494 w 4335789"/>
                <a:gd name="connsiteY7" fmla="*/ 3292595 h 3317770"/>
                <a:gd name="connsiteX8" fmla="*/ 1589735 w 4335789"/>
                <a:gd name="connsiteY8" fmla="*/ 3132574 h 3317770"/>
                <a:gd name="connsiteX9" fmla="*/ 465801 w 4335789"/>
                <a:gd name="connsiteY9" fmla="*/ 2732523 h 3317770"/>
                <a:gd name="connsiteX10" fmla="*/ 58114 w 4335789"/>
                <a:gd name="connsiteY10" fmla="*/ 2042914 h 3317770"/>
                <a:gd name="connsiteX11" fmla="*/ 50495 w 4335789"/>
                <a:gd name="connsiteY11" fmla="*/ 1181854 h 3317770"/>
                <a:gd name="connsiteX12" fmla="*/ 818226 w 4335789"/>
                <a:gd name="connsiteY12" fmla="*/ 633583 h 3317770"/>
                <a:gd name="connsiteX0" fmla="*/ 818226 w 4314803"/>
                <a:gd name="connsiteY0" fmla="*/ 633583 h 3317770"/>
                <a:gd name="connsiteX1" fmla="*/ 1818335 w 4314803"/>
                <a:gd name="connsiteY1" fmla="*/ 15995 h 3317770"/>
                <a:gd name="connsiteX2" fmla="*/ 2801316 w 4314803"/>
                <a:gd name="connsiteY2" fmla="*/ 176013 h 3317770"/>
                <a:gd name="connsiteX3" fmla="*/ 4155416 w 4314803"/>
                <a:gd name="connsiteY3" fmla="*/ 359263 h 3317770"/>
                <a:gd name="connsiteX4" fmla="*/ 4188156 w 4314803"/>
                <a:gd name="connsiteY4" fmla="*/ 1197094 h 3317770"/>
                <a:gd name="connsiteX5" fmla="*/ 4279595 w 4314803"/>
                <a:gd name="connsiteY5" fmla="*/ 1981954 h 3317770"/>
                <a:gd name="connsiteX6" fmla="*/ 3627731 w 4314803"/>
                <a:gd name="connsiteY6" fmla="*/ 2551548 h 3317770"/>
                <a:gd name="connsiteX7" fmla="*/ 3098494 w 4314803"/>
                <a:gd name="connsiteY7" fmla="*/ 3292595 h 3317770"/>
                <a:gd name="connsiteX8" fmla="*/ 1589735 w 4314803"/>
                <a:gd name="connsiteY8" fmla="*/ 3132574 h 3317770"/>
                <a:gd name="connsiteX9" fmla="*/ 465801 w 4314803"/>
                <a:gd name="connsiteY9" fmla="*/ 2732523 h 3317770"/>
                <a:gd name="connsiteX10" fmla="*/ 58114 w 4314803"/>
                <a:gd name="connsiteY10" fmla="*/ 2042914 h 3317770"/>
                <a:gd name="connsiteX11" fmla="*/ 50495 w 4314803"/>
                <a:gd name="connsiteY11" fmla="*/ 1181854 h 3317770"/>
                <a:gd name="connsiteX12" fmla="*/ 818226 w 4314803"/>
                <a:gd name="connsiteY12" fmla="*/ 633583 h 3317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14803" h="3317770">
                  <a:moveTo>
                    <a:pt x="818226" y="633583"/>
                  </a:moveTo>
                  <a:cubicBezTo>
                    <a:pt x="1112866" y="439273"/>
                    <a:pt x="1182127" y="-1785"/>
                    <a:pt x="1818335" y="15995"/>
                  </a:cubicBezTo>
                  <a:cubicBezTo>
                    <a:pt x="2307600" y="-66617"/>
                    <a:pt x="2405453" y="198812"/>
                    <a:pt x="2801316" y="176013"/>
                  </a:cubicBezTo>
                  <a:cubicBezTo>
                    <a:pt x="3197179" y="153214"/>
                    <a:pt x="3924276" y="189083"/>
                    <a:pt x="4155416" y="359263"/>
                  </a:cubicBezTo>
                  <a:cubicBezTo>
                    <a:pt x="4386556" y="529443"/>
                    <a:pt x="4167460" y="926646"/>
                    <a:pt x="4188156" y="1197094"/>
                  </a:cubicBezTo>
                  <a:cubicBezTo>
                    <a:pt x="4208852" y="1467542"/>
                    <a:pt x="4389509" y="1772722"/>
                    <a:pt x="4279595" y="1981954"/>
                  </a:cubicBezTo>
                  <a:cubicBezTo>
                    <a:pt x="4169681" y="2191186"/>
                    <a:pt x="3824581" y="2333108"/>
                    <a:pt x="3627731" y="2551548"/>
                  </a:cubicBezTo>
                  <a:cubicBezTo>
                    <a:pt x="3430881" y="2769988"/>
                    <a:pt x="3646440" y="3195757"/>
                    <a:pt x="3098494" y="3292595"/>
                  </a:cubicBezTo>
                  <a:cubicBezTo>
                    <a:pt x="2550548" y="3389433"/>
                    <a:pt x="1991687" y="3178929"/>
                    <a:pt x="1589735" y="3132574"/>
                  </a:cubicBezTo>
                  <a:cubicBezTo>
                    <a:pt x="1187783" y="3086219"/>
                    <a:pt x="721071" y="2914133"/>
                    <a:pt x="465801" y="2732523"/>
                  </a:cubicBezTo>
                  <a:cubicBezTo>
                    <a:pt x="210531" y="2550913"/>
                    <a:pt x="155272" y="2148959"/>
                    <a:pt x="58114" y="2042914"/>
                  </a:cubicBezTo>
                  <a:cubicBezTo>
                    <a:pt x="-39044" y="1936869"/>
                    <a:pt x="5090" y="1439603"/>
                    <a:pt x="50495" y="1181854"/>
                  </a:cubicBezTo>
                  <a:cubicBezTo>
                    <a:pt x="95900" y="924106"/>
                    <a:pt x="523586" y="827893"/>
                    <a:pt x="818226" y="633583"/>
                  </a:cubicBezTo>
                  <a:close/>
                </a:path>
              </a:pathLst>
            </a:custGeom>
          </p:spPr>
          <p:style>
            <a:lnRef idx="2">
              <a:schemeClr val="dk1"/>
            </a:lnRef>
            <a:fillRef idx="1003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cxnSp>
          <p:nvCxnSpPr>
            <p:cNvPr id="218" name="Прямая со стрелкой 217"/>
            <p:cNvCxnSpPr/>
            <p:nvPr/>
          </p:nvCxnSpPr>
          <p:spPr>
            <a:xfrm flipH="1" flipV="1">
              <a:off x="-951545" y="4756784"/>
              <a:ext cx="673678" cy="677285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9" name="Прямоугольник 218"/>
                <p:cNvSpPr/>
                <p:nvPr/>
              </p:nvSpPr>
              <p:spPr>
                <a:xfrm>
                  <a:off x="1413541" y="3792775"/>
                  <a:ext cx="595018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36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𝑭</m:t>
                      </m:r>
                    </m:oMath>
                  </a14:m>
                  <a:r>
                    <a:rPr lang="ru-RU" sz="3600" b="1" dirty="0" smtClean="0">
                      <a:solidFill>
                        <a:srgbClr val="FF0000"/>
                      </a:solidFill>
                    </a:rPr>
                    <a:t>'</a:t>
                  </a:r>
                  <a:endParaRPr lang="ru-RU" sz="36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19" name="Прямоугольник 21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13541" y="3792775"/>
                  <a:ext cx="595018" cy="646331"/>
                </a:xfrm>
                <a:prstGeom prst="rect">
                  <a:avLst/>
                </a:prstGeom>
                <a:blipFill>
                  <a:blip r:embed="rId10"/>
                  <a:stretch>
                    <a:fillRect t="-15094" r="-29592" b="-3490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0" name="Прямоугольник 219"/>
                <p:cNvSpPr/>
                <p:nvPr/>
              </p:nvSpPr>
              <p:spPr>
                <a:xfrm>
                  <a:off x="-1066627" y="5115238"/>
                  <a:ext cx="457831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6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oMath>
                    </m:oMathPara>
                  </a14:m>
                  <a:endParaRPr lang="ru-RU" sz="36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20" name="Прямоугольник 2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066627" y="5115238"/>
                  <a:ext cx="457831" cy="64633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6" name="Овал 225"/>
            <p:cNvSpPr>
              <a:spLocks noChangeAspect="1"/>
            </p:cNvSpPr>
            <p:nvPr/>
          </p:nvSpPr>
          <p:spPr>
            <a:xfrm>
              <a:off x="-322191" y="5389746"/>
              <a:ext cx="88646" cy="8864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" name="Прямая со стрелкой 2"/>
            <p:cNvCxnSpPr/>
            <p:nvPr/>
          </p:nvCxnSpPr>
          <p:spPr>
            <a:xfrm>
              <a:off x="-900111" y="5212562"/>
              <a:ext cx="236538" cy="4261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/>
            <p:nvPr/>
          </p:nvCxnSpPr>
          <p:spPr>
            <a:xfrm>
              <a:off x="1573678" y="3893223"/>
              <a:ext cx="236538" cy="4261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Прямая со стрелкой 216"/>
            <p:cNvCxnSpPr/>
            <p:nvPr/>
          </p:nvCxnSpPr>
          <p:spPr>
            <a:xfrm>
              <a:off x="1076703" y="4079498"/>
              <a:ext cx="673677" cy="677286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Овал 222"/>
            <p:cNvSpPr>
              <a:spLocks noChangeAspect="1"/>
            </p:cNvSpPr>
            <p:nvPr/>
          </p:nvSpPr>
          <p:spPr>
            <a:xfrm>
              <a:off x="1032379" y="4035174"/>
              <a:ext cx="88646" cy="8864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248" name="Прямая соединительная линия 247"/>
          <p:cNvCxnSpPr/>
          <p:nvPr/>
        </p:nvCxnSpPr>
        <p:spPr>
          <a:xfrm>
            <a:off x="2626906" y="3114768"/>
            <a:ext cx="1909301" cy="1950228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Прямая соединительная линия 250"/>
          <p:cNvCxnSpPr/>
          <p:nvPr/>
        </p:nvCxnSpPr>
        <p:spPr>
          <a:xfrm>
            <a:off x="190855" y="3416342"/>
            <a:ext cx="2528735" cy="2539328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Дуга 73"/>
          <p:cNvSpPr>
            <a:spLocks noChangeAspect="1"/>
          </p:cNvSpPr>
          <p:nvPr/>
        </p:nvSpPr>
        <p:spPr>
          <a:xfrm>
            <a:off x="1530756" y="3566286"/>
            <a:ext cx="1590326" cy="1590326"/>
          </a:xfrm>
          <a:prstGeom prst="arc">
            <a:avLst>
              <a:gd name="adj1" fmla="val 11135732"/>
              <a:gd name="adj2" fmla="val 21046592"/>
            </a:avLst>
          </a:prstGeom>
          <a:noFill/>
          <a:ln w="19050" cap="flat" cmpd="sng" algn="ctr">
            <a:solidFill>
              <a:srgbClr val="0000FF"/>
            </a:solidFill>
            <a:prstDash val="solid"/>
            <a:headEnd type="none" w="med" len="med"/>
            <a:tailEnd type="stealth" w="lg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Дуга 74"/>
          <p:cNvSpPr>
            <a:spLocks noChangeAspect="1"/>
          </p:cNvSpPr>
          <p:nvPr/>
        </p:nvSpPr>
        <p:spPr>
          <a:xfrm flipH="1">
            <a:off x="6436469" y="3922671"/>
            <a:ext cx="1590326" cy="1590326"/>
          </a:xfrm>
          <a:prstGeom prst="arc">
            <a:avLst>
              <a:gd name="adj1" fmla="val 11135732"/>
              <a:gd name="adj2" fmla="val 21046592"/>
            </a:avLst>
          </a:prstGeom>
          <a:noFill/>
          <a:ln w="19050" cap="flat" cmpd="sng" algn="ctr">
            <a:solidFill>
              <a:srgbClr val="0000FF"/>
            </a:solidFill>
            <a:prstDash val="solid"/>
            <a:headEnd type="none" w="med" len="med"/>
            <a:tailEnd type="stealth" w="lg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387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7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ХЛЫСТ_ПОВТО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500000">
                                      <p:cBhvr>
                                        <p:cTn id="9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2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ХЛЫСТ_ПОВТО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6" grpId="1" animBg="1"/>
      <p:bldP spid="179" grpId="0" animBg="1"/>
      <p:bldP spid="5" grpId="0" animBg="1"/>
      <p:bldP spid="163" grpId="0" animBg="1"/>
      <p:bldP spid="164" grpId="0" animBg="1"/>
      <p:bldP spid="165" grpId="0" animBg="1"/>
      <p:bldP spid="172" grpId="0" animBg="1"/>
      <p:bldP spid="173" grpId="0" animBg="1"/>
      <p:bldP spid="177" grpId="0" animBg="1"/>
      <p:bldP spid="178" grpId="0" animBg="1"/>
      <p:bldP spid="27" grpId="0" animBg="1"/>
      <p:bldP spid="112" grpId="0" animBg="1"/>
      <p:bldP spid="252" grpId="0"/>
      <p:bldP spid="74" grpId="0" animBg="1"/>
      <p:bldP spid="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9076" y="199570"/>
            <a:ext cx="4324850" cy="1077218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3200" dirty="0" smtClean="0"/>
              <a:t>Силы, входящие в </a:t>
            </a:r>
            <a:r>
              <a:rPr lang="ru-RU" sz="3200" b="1" dirty="0" smtClean="0">
                <a:solidFill>
                  <a:srgbClr val="FF0000"/>
                </a:solidFill>
              </a:rPr>
              <a:t>пару</a:t>
            </a:r>
            <a:r>
              <a:rPr lang="ru-RU" sz="3200" dirty="0" smtClean="0"/>
              <a:t>, не уравновешиваются,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9075" y="3744586"/>
            <a:ext cx="4324852" cy="584775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001">
            <a:schemeClr val="lt2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3200" dirty="0" smtClean="0"/>
              <a:t>Пара сил вызывает 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9071" y="1929658"/>
            <a:ext cx="8534603" cy="1077218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Пара сил не может быть заменена одной силой (</a:t>
            </a:r>
            <a:r>
              <a:rPr lang="ru-RU" sz="3200" b="1" dirty="0" smtClean="0"/>
              <a:t>равнодействующей силой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9072" y="4957554"/>
            <a:ext cx="4324854" cy="1077218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5"/>
          </a:lnRef>
          <a:fillRef idx="1001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3200" dirty="0" smtClean="0"/>
              <a:t>Действие на тело пары сил оценивается </a:t>
            </a:r>
            <a:endParaRPr lang="ru-RU" sz="32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05375" y="190173"/>
            <a:ext cx="4038299" cy="1077218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001">
            <a:schemeClr val="lt2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</a:rPr>
              <a:t>т.к. они приложены к двум точкам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05374" y="3744585"/>
            <a:ext cx="4038300" cy="584775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вращение тела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29172" y="5341144"/>
            <a:ext cx="2532361" cy="707886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4000" dirty="0">
                <a:solidFill>
                  <a:prstClr val="black"/>
                </a:solidFill>
              </a:rPr>
              <a:t>моментом </a:t>
            </a:r>
            <a:endParaRPr lang="ru-RU" sz="4000" b="1" i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7428516" y="5343555"/>
                <a:ext cx="1515158" cy="707886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𝑴</m:t>
                      </m:r>
                      <m:r>
                        <a:rPr lang="en-US" sz="4000" b="1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4000" b="1" i="1" dirty="0">
                          <a:solidFill>
                            <a:prstClr val="black"/>
                          </a:solidFill>
                          <a:latin typeface="Cambria Math"/>
                        </a:rPr>
                        <m:t>𝑻</m:t>
                      </m:r>
                      <m:r>
                        <a:rPr lang="en-US" sz="4000" b="1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sz="4000" b="1" i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516" y="5343555"/>
                <a:ext cx="1515158" cy="70788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417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3338535" y="4832646"/>
            <a:ext cx="2582758" cy="117532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519545" y="2410321"/>
            <a:ext cx="4386506" cy="811153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145"/>
          <p:cNvSpPr/>
          <p:nvPr/>
        </p:nvSpPr>
        <p:spPr>
          <a:xfrm>
            <a:off x="601116" y="1012652"/>
            <a:ext cx="3562176" cy="2675618"/>
          </a:xfrm>
          <a:custGeom>
            <a:avLst/>
            <a:gdLst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485006 w 4477516"/>
              <a:gd name="connsiteY0" fmla="*/ 0 h 4334240"/>
              <a:gd name="connsiteX1" fmla="*/ 4477516 w 4477516"/>
              <a:gd name="connsiteY1" fmla="*/ 0 h 4334240"/>
              <a:gd name="connsiteX2" fmla="*/ 4477516 w 4477516"/>
              <a:gd name="connsiteY2" fmla="*/ 3992510 h 4334240"/>
              <a:gd name="connsiteX3" fmla="*/ 513581 w 4477516"/>
              <a:gd name="connsiteY3" fmla="*/ 3592460 h 4334240"/>
              <a:gd name="connsiteX4" fmla="*/ 485006 w 4477516"/>
              <a:gd name="connsiteY4" fmla="*/ 0 h 4334240"/>
              <a:gd name="connsiteX0" fmla="*/ 485006 w 4477516"/>
              <a:gd name="connsiteY0" fmla="*/ 0 h 3992510"/>
              <a:gd name="connsiteX1" fmla="*/ 4477516 w 4477516"/>
              <a:gd name="connsiteY1" fmla="*/ 0 h 3992510"/>
              <a:gd name="connsiteX2" fmla="*/ 4477516 w 4477516"/>
              <a:gd name="connsiteY2" fmla="*/ 3992510 h 3992510"/>
              <a:gd name="connsiteX3" fmla="*/ 513581 w 4477516"/>
              <a:gd name="connsiteY3" fmla="*/ 3592460 h 3992510"/>
              <a:gd name="connsiteX4" fmla="*/ 485006 w 4477516"/>
              <a:gd name="connsiteY4" fmla="*/ 0 h 3992510"/>
              <a:gd name="connsiteX0" fmla="*/ 535153 w 5327763"/>
              <a:gd name="connsiteY0" fmla="*/ 0 h 4230635"/>
              <a:gd name="connsiteX1" fmla="*/ 4527663 w 5327763"/>
              <a:gd name="connsiteY1" fmla="*/ 0 h 4230635"/>
              <a:gd name="connsiteX2" fmla="*/ 5327763 w 5327763"/>
              <a:gd name="connsiteY2" fmla="*/ 4230635 h 4230635"/>
              <a:gd name="connsiteX3" fmla="*/ 563728 w 5327763"/>
              <a:gd name="connsiteY3" fmla="*/ 3592460 h 4230635"/>
              <a:gd name="connsiteX4" fmla="*/ 535153 w 5327763"/>
              <a:gd name="connsiteY4" fmla="*/ 0 h 4230635"/>
              <a:gd name="connsiteX0" fmla="*/ 535153 w 5597787"/>
              <a:gd name="connsiteY0" fmla="*/ 0 h 4490138"/>
              <a:gd name="connsiteX1" fmla="*/ 4527663 w 5597787"/>
              <a:gd name="connsiteY1" fmla="*/ 0 h 4490138"/>
              <a:gd name="connsiteX2" fmla="*/ 5327763 w 5597787"/>
              <a:gd name="connsiteY2" fmla="*/ 4230635 h 4490138"/>
              <a:gd name="connsiteX3" fmla="*/ 563728 w 5597787"/>
              <a:gd name="connsiteY3" fmla="*/ 3592460 h 4490138"/>
              <a:gd name="connsiteX4" fmla="*/ 535153 w 5597787"/>
              <a:gd name="connsiteY4" fmla="*/ 0 h 4490138"/>
              <a:gd name="connsiteX0" fmla="*/ 500864 w 5178312"/>
              <a:gd name="connsiteY0" fmla="*/ 0 h 4215811"/>
              <a:gd name="connsiteX1" fmla="*/ 4493374 w 5178312"/>
              <a:gd name="connsiteY1" fmla="*/ 0 h 4215811"/>
              <a:gd name="connsiteX2" fmla="*/ 4750549 w 5178312"/>
              <a:gd name="connsiteY2" fmla="*/ 3868685 h 4215811"/>
              <a:gd name="connsiteX3" fmla="*/ 529439 w 5178312"/>
              <a:gd name="connsiteY3" fmla="*/ 3592460 h 4215811"/>
              <a:gd name="connsiteX4" fmla="*/ 500864 w 5178312"/>
              <a:gd name="connsiteY4" fmla="*/ 0 h 4215811"/>
              <a:gd name="connsiteX0" fmla="*/ 500864 w 5231633"/>
              <a:gd name="connsiteY0" fmla="*/ 0 h 4215811"/>
              <a:gd name="connsiteX1" fmla="*/ 4493374 w 5231633"/>
              <a:gd name="connsiteY1" fmla="*/ 0 h 4215811"/>
              <a:gd name="connsiteX2" fmla="*/ 4750549 w 5231633"/>
              <a:gd name="connsiteY2" fmla="*/ 3868685 h 4215811"/>
              <a:gd name="connsiteX3" fmla="*/ 529439 w 5231633"/>
              <a:gd name="connsiteY3" fmla="*/ 3592460 h 4215811"/>
              <a:gd name="connsiteX4" fmla="*/ 500864 w 5231633"/>
              <a:gd name="connsiteY4" fmla="*/ 0 h 4215811"/>
              <a:gd name="connsiteX0" fmla="*/ 500864 w 5010991"/>
              <a:gd name="connsiteY0" fmla="*/ 0 h 4215811"/>
              <a:gd name="connsiteX1" fmla="*/ 4493374 w 5010991"/>
              <a:gd name="connsiteY1" fmla="*/ 0 h 4215811"/>
              <a:gd name="connsiteX2" fmla="*/ 4750549 w 5010991"/>
              <a:gd name="connsiteY2" fmla="*/ 3868685 h 4215811"/>
              <a:gd name="connsiteX3" fmla="*/ 529439 w 5010991"/>
              <a:gd name="connsiteY3" fmla="*/ 3592460 h 4215811"/>
              <a:gd name="connsiteX4" fmla="*/ 500864 w 5010991"/>
              <a:gd name="connsiteY4" fmla="*/ 0 h 4215811"/>
              <a:gd name="connsiteX0" fmla="*/ 500864 w 5369903"/>
              <a:gd name="connsiteY0" fmla="*/ 0 h 4215811"/>
              <a:gd name="connsiteX1" fmla="*/ 4493374 w 5369903"/>
              <a:gd name="connsiteY1" fmla="*/ 0 h 4215811"/>
              <a:gd name="connsiteX2" fmla="*/ 4750549 w 5369903"/>
              <a:gd name="connsiteY2" fmla="*/ 3868685 h 4215811"/>
              <a:gd name="connsiteX3" fmla="*/ 529439 w 5369903"/>
              <a:gd name="connsiteY3" fmla="*/ 3592460 h 4215811"/>
              <a:gd name="connsiteX4" fmla="*/ 500864 w 5369903"/>
              <a:gd name="connsiteY4" fmla="*/ 0 h 4215811"/>
              <a:gd name="connsiteX0" fmla="*/ 500864 w 5275578"/>
              <a:gd name="connsiteY0" fmla="*/ 0 h 4202129"/>
              <a:gd name="connsiteX1" fmla="*/ 4325734 w 5275578"/>
              <a:gd name="connsiteY1" fmla="*/ 190500 h 4202129"/>
              <a:gd name="connsiteX2" fmla="*/ 4750549 w 5275578"/>
              <a:gd name="connsiteY2" fmla="*/ 3868685 h 4202129"/>
              <a:gd name="connsiteX3" fmla="*/ 529439 w 5275578"/>
              <a:gd name="connsiteY3" fmla="*/ 3592460 h 4202129"/>
              <a:gd name="connsiteX4" fmla="*/ 500864 w 5275578"/>
              <a:gd name="connsiteY4" fmla="*/ 0 h 4202129"/>
              <a:gd name="connsiteX0" fmla="*/ 747046 w 5521760"/>
              <a:gd name="connsiteY0" fmla="*/ 989 h 4203118"/>
              <a:gd name="connsiteX1" fmla="*/ 4571916 w 5521760"/>
              <a:gd name="connsiteY1" fmla="*/ 191489 h 4203118"/>
              <a:gd name="connsiteX2" fmla="*/ 4996731 w 5521760"/>
              <a:gd name="connsiteY2" fmla="*/ 3869674 h 4203118"/>
              <a:gd name="connsiteX3" fmla="*/ 775621 w 5521760"/>
              <a:gd name="connsiteY3" fmla="*/ 3593449 h 4203118"/>
              <a:gd name="connsiteX4" fmla="*/ 747046 w 5521760"/>
              <a:gd name="connsiteY4" fmla="*/ 989 h 4203118"/>
              <a:gd name="connsiteX0" fmla="*/ 749630 w 5322023"/>
              <a:gd name="connsiteY0" fmla="*/ 195080 h 4309330"/>
              <a:gd name="connsiteX1" fmla="*/ 4566880 w 5322023"/>
              <a:gd name="connsiteY1" fmla="*/ 301760 h 4309330"/>
              <a:gd name="connsiteX2" fmla="*/ 4991695 w 5322023"/>
              <a:gd name="connsiteY2" fmla="*/ 3979945 h 4309330"/>
              <a:gd name="connsiteX3" fmla="*/ 770585 w 5322023"/>
              <a:gd name="connsiteY3" fmla="*/ 3703720 h 4309330"/>
              <a:gd name="connsiteX4" fmla="*/ 749630 w 5322023"/>
              <a:gd name="connsiteY4" fmla="*/ 195080 h 4309330"/>
              <a:gd name="connsiteX0" fmla="*/ 740511 w 5188500"/>
              <a:gd name="connsiteY0" fmla="*/ 122922 h 3797872"/>
              <a:gd name="connsiteX1" fmla="*/ 4557761 w 5188500"/>
              <a:gd name="connsiteY1" fmla="*/ 229602 h 3797872"/>
              <a:gd name="connsiteX2" fmla="*/ 4807316 w 5188500"/>
              <a:gd name="connsiteY2" fmla="*/ 2924807 h 3797872"/>
              <a:gd name="connsiteX3" fmla="*/ 761466 w 5188500"/>
              <a:gd name="connsiteY3" fmla="*/ 3631562 h 3797872"/>
              <a:gd name="connsiteX4" fmla="*/ 740511 w 5188500"/>
              <a:gd name="connsiteY4" fmla="*/ 122922 h 3797872"/>
              <a:gd name="connsiteX0" fmla="*/ 338397 w 4765887"/>
              <a:gd name="connsiteY0" fmla="*/ 324468 h 3776543"/>
              <a:gd name="connsiteX1" fmla="*/ 4155647 w 4765887"/>
              <a:gd name="connsiteY1" fmla="*/ 431148 h 3776543"/>
              <a:gd name="connsiteX2" fmla="*/ 4405202 w 4765887"/>
              <a:gd name="connsiteY2" fmla="*/ 3126353 h 3776543"/>
              <a:gd name="connsiteX3" fmla="*/ 648912 w 4765887"/>
              <a:gd name="connsiteY3" fmla="*/ 3566408 h 3776543"/>
              <a:gd name="connsiteX4" fmla="*/ 338397 w 4765887"/>
              <a:gd name="connsiteY4" fmla="*/ 324468 h 3776543"/>
              <a:gd name="connsiteX0" fmla="*/ 338397 w 4665546"/>
              <a:gd name="connsiteY0" fmla="*/ 324468 h 3915364"/>
              <a:gd name="connsiteX1" fmla="*/ 4155647 w 4665546"/>
              <a:gd name="connsiteY1" fmla="*/ 431148 h 3915364"/>
              <a:gd name="connsiteX2" fmla="*/ 4405202 w 4665546"/>
              <a:gd name="connsiteY2" fmla="*/ 3126353 h 3915364"/>
              <a:gd name="connsiteX3" fmla="*/ 2100505 w 4665546"/>
              <a:gd name="connsiteY3" fmla="*/ 3775960 h 3915364"/>
              <a:gd name="connsiteX4" fmla="*/ 648912 w 4665546"/>
              <a:gd name="connsiteY4" fmla="*/ 3566408 h 3915364"/>
              <a:gd name="connsiteX5" fmla="*/ 338397 w 4665546"/>
              <a:gd name="connsiteY5" fmla="*/ 324468 h 3915364"/>
              <a:gd name="connsiteX0" fmla="*/ 283533 w 4542947"/>
              <a:gd name="connsiteY0" fmla="*/ 324468 h 3806349"/>
              <a:gd name="connsiteX1" fmla="*/ 4100783 w 4542947"/>
              <a:gd name="connsiteY1" fmla="*/ 431148 h 3806349"/>
              <a:gd name="connsiteX2" fmla="*/ 4350338 w 4542947"/>
              <a:gd name="connsiteY2" fmla="*/ 3126353 h 3806349"/>
              <a:gd name="connsiteX3" fmla="*/ 3089581 w 4542947"/>
              <a:gd name="connsiteY3" fmla="*/ 3516880 h 3806349"/>
              <a:gd name="connsiteX4" fmla="*/ 594048 w 4542947"/>
              <a:gd name="connsiteY4" fmla="*/ 3566408 h 3806349"/>
              <a:gd name="connsiteX5" fmla="*/ 283533 w 4542947"/>
              <a:gd name="connsiteY5" fmla="*/ 324468 h 3806349"/>
              <a:gd name="connsiteX0" fmla="*/ 281155 w 4544368"/>
              <a:gd name="connsiteY0" fmla="*/ 324468 h 4297358"/>
              <a:gd name="connsiteX1" fmla="*/ 4098405 w 4544368"/>
              <a:gd name="connsiteY1" fmla="*/ 431148 h 4297358"/>
              <a:gd name="connsiteX2" fmla="*/ 4347960 w 4544368"/>
              <a:gd name="connsiteY2" fmla="*/ 3126353 h 4297358"/>
              <a:gd name="connsiteX3" fmla="*/ 3026243 w 4544368"/>
              <a:gd name="connsiteY3" fmla="*/ 4278880 h 4297358"/>
              <a:gd name="connsiteX4" fmla="*/ 591670 w 4544368"/>
              <a:gd name="connsiteY4" fmla="*/ 3566408 h 4297358"/>
              <a:gd name="connsiteX5" fmla="*/ 281155 w 4544368"/>
              <a:gd name="connsiteY5" fmla="*/ 324468 h 4297358"/>
              <a:gd name="connsiteX0" fmla="*/ 392704 w 4655917"/>
              <a:gd name="connsiteY0" fmla="*/ 324468 h 4293306"/>
              <a:gd name="connsiteX1" fmla="*/ 4209954 w 4655917"/>
              <a:gd name="connsiteY1" fmla="*/ 431148 h 4293306"/>
              <a:gd name="connsiteX2" fmla="*/ 4459509 w 4655917"/>
              <a:gd name="connsiteY2" fmla="*/ 3126353 h 4293306"/>
              <a:gd name="connsiteX3" fmla="*/ 3137792 w 4655917"/>
              <a:gd name="connsiteY3" fmla="*/ 4278880 h 4293306"/>
              <a:gd name="connsiteX4" fmla="*/ 703219 w 4655917"/>
              <a:gd name="connsiteY4" fmla="*/ 3566408 h 4293306"/>
              <a:gd name="connsiteX5" fmla="*/ 158372 w 4655917"/>
              <a:gd name="connsiteY5" fmla="*/ 773679 h 4293306"/>
              <a:gd name="connsiteX6" fmla="*/ 392704 w 4655917"/>
              <a:gd name="connsiteY6" fmla="*/ 324468 h 4293306"/>
              <a:gd name="connsiteX0" fmla="*/ 501967 w 4765180"/>
              <a:gd name="connsiteY0" fmla="*/ 246770 h 4208755"/>
              <a:gd name="connsiteX1" fmla="*/ 4319217 w 4765180"/>
              <a:gd name="connsiteY1" fmla="*/ 353450 h 4208755"/>
              <a:gd name="connsiteX2" fmla="*/ 4568772 w 4765180"/>
              <a:gd name="connsiteY2" fmla="*/ 3048655 h 4208755"/>
              <a:gd name="connsiteX3" fmla="*/ 3247055 w 4765180"/>
              <a:gd name="connsiteY3" fmla="*/ 4201182 h 4208755"/>
              <a:gd name="connsiteX4" fmla="*/ 812482 w 4765180"/>
              <a:gd name="connsiteY4" fmla="*/ 3488710 h 4208755"/>
              <a:gd name="connsiteX5" fmla="*/ 77135 w 4765180"/>
              <a:gd name="connsiteY5" fmla="*/ 2341901 h 4208755"/>
              <a:gd name="connsiteX6" fmla="*/ 501967 w 4765180"/>
              <a:gd name="connsiteY6" fmla="*/ 246770 h 4208755"/>
              <a:gd name="connsiteX0" fmla="*/ 501967 w 4621847"/>
              <a:gd name="connsiteY0" fmla="*/ 182143 h 4144128"/>
              <a:gd name="connsiteX1" fmla="*/ 3925236 w 4621847"/>
              <a:gd name="connsiteY1" fmla="*/ 120815 h 4144128"/>
              <a:gd name="connsiteX2" fmla="*/ 4319217 w 4621847"/>
              <a:gd name="connsiteY2" fmla="*/ 288823 h 4144128"/>
              <a:gd name="connsiteX3" fmla="*/ 4568772 w 4621847"/>
              <a:gd name="connsiteY3" fmla="*/ 2984028 h 4144128"/>
              <a:gd name="connsiteX4" fmla="*/ 3247055 w 4621847"/>
              <a:gd name="connsiteY4" fmla="*/ 4136555 h 4144128"/>
              <a:gd name="connsiteX5" fmla="*/ 812482 w 4621847"/>
              <a:gd name="connsiteY5" fmla="*/ 3424083 h 4144128"/>
              <a:gd name="connsiteX6" fmla="*/ 77135 w 4621847"/>
              <a:gd name="connsiteY6" fmla="*/ 2277274 h 4144128"/>
              <a:gd name="connsiteX7" fmla="*/ 501967 w 4621847"/>
              <a:gd name="connsiteY7" fmla="*/ 182143 h 4144128"/>
              <a:gd name="connsiteX0" fmla="*/ 434206 w 4616354"/>
              <a:gd name="connsiteY0" fmla="*/ 95785 h 4057770"/>
              <a:gd name="connsiteX1" fmla="*/ 1876275 w 4616354"/>
              <a:gd name="connsiteY1" fmla="*/ 339257 h 4057770"/>
              <a:gd name="connsiteX2" fmla="*/ 4251456 w 4616354"/>
              <a:gd name="connsiteY2" fmla="*/ 202465 h 4057770"/>
              <a:gd name="connsiteX3" fmla="*/ 4501011 w 4616354"/>
              <a:gd name="connsiteY3" fmla="*/ 2897670 h 4057770"/>
              <a:gd name="connsiteX4" fmla="*/ 3179294 w 4616354"/>
              <a:gd name="connsiteY4" fmla="*/ 4050197 h 4057770"/>
              <a:gd name="connsiteX5" fmla="*/ 744721 w 4616354"/>
              <a:gd name="connsiteY5" fmla="*/ 3337725 h 4057770"/>
              <a:gd name="connsiteX6" fmla="*/ 9374 w 4616354"/>
              <a:gd name="connsiteY6" fmla="*/ 2190916 h 4057770"/>
              <a:gd name="connsiteX7" fmla="*/ 434206 w 4616354"/>
              <a:gd name="connsiteY7" fmla="*/ 95785 h 4057770"/>
              <a:gd name="connsiteX0" fmla="*/ 295590 w 4630138"/>
              <a:gd name="connsiteY0" fmla="*/ 598647 h 4011992"/>
              <a:gd name="connsiteX1" fmla="*/ 1890059 w 4630138"/>
              <a:gd name="connsiteY1" fmla="*/ 293479 h 4011992"/>
              <a:gd name="connsiteX2" fmla="*/ 4265240 w 4630138"/>
              <a:gd name="connsiteY2" fmla="*/ 156687 h 4011992"/>
              <a:gd name="connsiteX3" fmla="*/ 4514795 w 4630138"/>
              <a:gd name="connsiteY3" fmla="*/ 2851892 h 4011992"/>
              <a:gd name="connsiteX4" fmla="*/ 3193078 w 4630138"/>
              <a:gd name="connsiteY4" fmla="*/ 4004419 h 4011992"/>
              <a:gd name="connsiteX5" fmla="*/ 758505 w 4630138"/>
              <a:gd name="connsiteY5" fmla="*/ 3291947 h 4011992"/>
              <a:gd name="connsiteX6" fmla="*/ 23158 w 4630138"/>
              <a:gd name="connsiteY6" fmla="*/ 2145138 h 4011992"/>
              <a:gd name="connsiteX7" fmla="*/ 295590 w 4630138"/>
              <a:gd name="connsiteY7" fmla="*/ 598647 h 4011992"/>
              <a:gd name="connsiteX0" fmla="*/ 295590 w 4631788"/>
              <a:gd name="connsiteY0" fmla="*/ 598647 h 3592120"/>
              <a:gd name="connsiteX1" fmla="*/ 1890059 w 4631788"/>
              <a:gd name="connsiteY1" fmla="*/ 293479 h 3592120"/>
              <a:gd name="connsiteX2" fmla="*/ 4265240 w 4631788"/>
              <a:gd name="connsiteY2" fmla="*/ 156687 h 3592120"/>
              <a:gd name="connsiteX3" fmla="*/ 4514795 w 4631788"/>
              <a:gd name="connsiteY3" fmla="*/ 2851892 h 3592120"/>
              <a:gd name="connsiteX4" fmla="*/ 3170218 w 4631788"/>
              <a:gd name="connsiteY4" fmla="*/ 3570079 h 3592120"/>
              <a:gd name="connsiteX5" fmla="*/ 758505 w 4631788"/>
              <a:gd name="connsiteY5" fmla="*/ 3291947 h 3592120"/>
              <a:gd name="connsiteX6" fmla="*/ 23158 w 4631788"/>
              <a:gd name="connsiteY6" fmla="*/ 2145138 h 3592120"/>
              <a:gd name="connsiteX7" fmla="*/ 295590 w 4631788"/>
              <a:gd name="connsiteY7" fmla="*/ 598647 h 359212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758505 w 4631788"/>
              <a:gd name="connsiteY6" fmla="*/ 329194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590865 w 4631788"/>
              <a:gd name="connsiteY6" fmla="*/ 274330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755319"/>
              <a:gd name="connsiteX1" fmla="*/ 1890059 w 4631788"/>
              <a:gd name="connsiteY1" fmla="*/ 293479 h 3755319"/>
              <a:gd name="connsiteX2" fmla="*/ 4265240 w 4631788"/>
              <a:gd name="connsiteY2" fmla="*/ 156687 h 3755319"/>
              <a:gd name="connsiteX3" fmla="*/ 4514795 w 4631788"/>
              <a:gd name="connsiteY3" fmla="*/ 2851892 h 3755319"/>
              <a:gd name="connsiteX4" fmla="*/ 3170218 w 4631788"/>
              <a:gd name="connsiteY4" fmla="*/ 3570079 h 3755319"/>
              <a:gd name="connsiteX5" fmla="*/ 1821479 w 4631788"/>
              <a:gd name="connsiteY5" fmla="*/ 3745338 h 3755319"/>
              <a:gd name="connsiteX6" fmla="*/ 590865 w 4631788"/>
              <a:gd name="connsiteY6" fmla="*/ 2743307 h 3755319"/>
              <a:gd name="connsiteX7" fmla="*/ 23158 w 4631788"/>
              <a:gd name="connsiteY7" fmla="*/ 2145138 h 3755319"/>
              <a:gd name="connsiteX8" fmla="*/ 295590 w 4631788"/>
              <a:gd name="connsiteY8" fmla="*/ 598647 h 3755319"/>
              <a:gd name="connsiteX0" fmla="*/ 304431 w 4640629"/>
              <a:gd name="connsiteY0" fmla="*/ 598647 h 3755319"/>
              <a:gd name="connsiteX1" fmla="*/ 1898900 w 4640629"/>
              <a:gd name="connsiteY1" fmla="*/ 293479 h 3755319"/>
              <a:gd name="connsiteX2" fmla="*/ 4274081 w 4640629"/>
              <a:gd name="connsiteY2" fmla="*/ 156687 h 3755319"/>
              <a:gd name="connsiteX3" fmla="*/ 4523636 w 4640629"/>
              <a:gd name="connsiteY3" fmla="*/ 2851892 h 3755319"/>
              <a:gd name="connsiteX4" fmla="*/ 3179059 w 4640629"/>
              <a:gd name="connsiteY4" fmla="*/ 3570079 h 3755319"/>
              <a:gd name="connsiteX5" fmla="*/ 1830320 w 4640629"/>
              <a:gd name="connsiteY5" fmla="*/ 3745338 h 3755319"/>
              <a:gd name="connsiteX6" fmla="*/ 599706 w 4640629"/>
              <a:gd name="connsiteY6" fmla="*/ 2743307 h 3755319"/>
              <a:gd name="connsiteX7" fmla="*/ 31999 w 4640629"/>
              <a:gd name="connsiteY7" fmla="*/ 2145138 h 3755319"/>
              <a:gd name="connsiteX8" fmla="*/ 131060 w 4640629"/>
              <a:gd name="connsiteY8" fmla="*/ 1459338 h 3755319"/>
              <a:gd name="connsiteX9" fmla="*/ 304431 w 4640629"/>
              <a:gd name="connsiteY9" fmla="*/ 598647 h 3755319"/>
              <a:gd name="connsiteX0" fmla="*/ 223866 w 4560064"/>
              <a:gd name="connsiteY0" fmla="*/ 598647 h 3755319"/>
              <a:gd name="connsiteX1" fmla="*/ 1818335 w 4560064"/>
              <a:gd name="connsiteY1" fmla="*/ 293479 h 3755319"/>
              <a:gd name="connsiteX2" fmla="*/ 4193516 w 4560064"/>
              <a:gd name="connsiteY2" fmla="*/ 156687 h 3755319"/>
              <a:gd name="connsiteX3" fmla="*/ 4443071 w 4560064"/>
              <a:gd name="connsiteY3" fmla="*/ 2851892 h 3755319"/>
              <a:gd name="connsiteX4" fmla="*/ 3098494 w 4560064"/>
              <a:gd name="connsiteY4" fmla="*/ 3570079 h 3755319"/>
              <a:gd name="connsiteX5" fmla="*/ 1749755 w 4560064"/>
              <a:gd name="connsiteY5" fmla="*/ 3745338 h 3755319"/>
              <a:gd name="connsiteX6" fmla="*/ 519141 w 4560064"/>
              <a:gd name="connsiteY6" fmla="*/ 2743307 h 3755319"/>
              <a:gd name="connsiteX7" fmla="*/ 58114 w 4560064"/>
              <a:gd name="connsiteY7" fmla="*/ 2320398 h 3755319"/>
              <a:gd name="connsiteX8" fmla="*/ 50495 w 4560064"/>
              <a:gd name="connsiteY8" fmla="*/ 1459338 h 3755319"/>
              <a:gd name="connsiteX9" fmla="*/ 223866 w 4560064"/>
              <a:gd name="connsiteY9" fmla="*/ 598647 h 3755319"/>
              <a:gd name="connsiteX0" fmla="*/ 223866 w 4600782"/>
              <a:gd name="connsiteY0" fmla="*/ 505110 h 3661782"/>
              <a:gd name="connsiteX1" fmla="*/ 1818335 w 4600782"/>
              <a:gd name="connsiteY1" fmla="*/ 199942 h 3661782"/>
              <a:gd name="connsiteX2" fmla="*/ 4193516 w 4600782"/>
              <a:gd name="connsiteY2" fmla="*/ 63150 h 3661782"/>
              <a:gd name="connsiteX3" fmla="*/ 4546295 w 4600782"/>
              <a:gd name="connsiteY3" fmla="*/ 1426761 h 3661782"/>
              <a:gd name="connsiteX4" fmla="*/ 4443071 w 4600782"/>
              <a:gd name="connsiteY4" fmla="*/ 2758355 h 3661782"/>
              <a:gd name="connsiteX5" fmla="*/ 3098494 w 4600782"/>
              <a:gd name="connsiteY5" fmla="*/ 3476542 h 3661782"/>
              <a:gd name="connsiteX6" fmla="*/ 1749755 w 4600782"/>
              <a:gd name="connsiteY6" fmla="*/ 3651801 h 3661782"/>
              <a:gd name="connsiteX7" fmla="*/ 519141 w 4600782"/>
              <a:gd name="connsiteY7" fmla="*/ 2649770 h 3661782"/>
              <a:gd name="connsiteX8" fmla="*/ 58114 w 4600782"/>
              <a:gd name="connsiteY8" fmla="*/ 2226861 h 3661782"/>
              <a:gd name="connsiteX9" fmla="*/ 50495 w 4600782"/>
              <a:gd name="connsiteY9" fmla="*/ 1365801 h 3661782"/>
              <a:gd name="connsiteX10" fmla="*/ 223866 w 4600782"/>
              <a:gd name="connsiteY10" fmla="*/ 505110 h 3661782"/>
              <a:gd name="connsiteX0" fmla="*/ 223866 w 4506725"/>
              <a:gd name="connsiteY0" fmla="*/ 556350 h 3713022"/>
              <a:gd name="connsiteX1" fmla="*/ 1818335 w 4506725"/>
              <a:gd name="connsiteY1" fmla="*/ 251182 h 3713022"/>
              <a:gd name="connsiteX2" fmla="*/ 4193516 w 4506725"/>
              <a:gd name="connsiteY2" fmla="*/ 114390 h 3713022"/>
              <a:gd name="connsiteX3" fmla="*/ 4279595 w 4506725"/>
              <a:gd name="connsiteY3" fmla="*/ 2217141 h 3713022"/>
              <a:gd name="connsiteX4" fmla="*/ 4443071 w 4506725"/>
              <a:gd name="connsiteY4" fmla="*/ 2809595 h 3713022"/>
              <a:gd name="connsiteX5" fmla="*/ 3098494 w 4506725"/>
              <a:gd name="connsiteY5" fmla="*/ 3527782 h 3713022"/>
              <a:gd name="connsiteX6" fmla="*/ 1749755 w 4506725"/>
              <a:gd name="connsiteY6" fmla="*/ 3703041 h 3713022"/>
              <a:gd name="connsiteX7" fmla="*/ 519141 w 4506725"/>
              <a:gd name="connsiteY7" fmla="*/ 2701010 h 3713022"/>
              <a:gd name="connsiteX8" fmla="*/ 58114 w 4506725"/>
              <a:gd name="connsiteY8" fmla="*/ 2278101 h 3713022"/>
              <a:gd name="connsiteX9" fmla="*/ 50495 w 4506725"/>
              <a:gd name="connsiteY9" fmla="*/ 1417041 h 3713022"/>
              <a:gd name="connsiteX10" fmla="*/ 223866 w 4506725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519141 w 4390117"/>
              <a:gd name="connsiteY7" fmla="*/ 27010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465801 w 4390117"/>
              <a:gd name="connsiteY7" fmla="*/ 29677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25190"/>
              <a:gd name="connsiteY0" fmla="*/ 622961 h 3779633"/>
              <a:gd name="connsiteX1" fmla="*/ 1818335 w 4325190"/>
              <a:gd name="connsiteY1" fmla="*/ 317793 h 3779633"/>
              <a:gd name="connsiteX2" fmla="*/ 3159456 w 4325190"/>
              <a:gd name="connsiteY2" fmla="*/ 127291 h 3779633"/>
              <a:gd name="connsiteX3" fmla="*/ 4193516 w 4325190"/>
              <a:gd name="connsiteY3" fmla="*/ 181001 h 3779633"/>
              <a:gd name="connsiteX4" fmla="*/ 4279595 w 4325190"/>
              <a:gd name="connsiteY4" fmla="*/ 2283752 h 3779633"/>
              <a:gd name="connsiteX5" fmla="*/ 4191611 w 4325190"/>
              <a:gd name="connsiteY5" fmla="*/ 3196246 h 3779633"/>
              <a:gd name="connsiteX6" fmla="*/ 3098494 w 4325190"/>
              <a:gd name="connsiteY6" fmla="*/ 3594393 h 3779633"/>
              <a:gd name="connsiteX7" fmla="*/ 1749755 w 4325190"/>
              <a:gd name="connsiteY7" fmla="*/ 3769652 h 3779633"/>
              <a:gd name="connsiteX8" fmla="*/ 465801 w 4325190"/>
              <a:gd name="connsiteY8" fmla="*/ 3034321 h 3779633"/>
              <a:gd name="connsiteX9" fmla="*/ 58114 w 4325190"/>
              <a:gd name="connsiteY9" fmla="*/ 2344712 h 3779633"/>
              <a:gd name="connsiteX10" fmla="*/ 50495 w 4325190"/>
              <a:gd name="connsiteY10" fmla="*/ 1483652 h 3779633"/>
              <a:gd name="connsiteX11" fmla="*/ 223866 w 4325190"/>
              <a:gd name="connsiteY11" fmla="*/ 622961 h 3779633"/>
              <a:gd name="connsiteX0" fmla="*/ 223866 w 4325190"/>
              <a:gd name="connsiteY0" fmla="*/ 49745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223866 w 4325190"/>
              <a:gd name="connsiteY11" fmla="*/ 497451 h 3654123"/>
              <a:gd name="connsiteX0" fmla="*/ 818226 w 4325190"/>
              <a:gd name="connsiteY0" fmla="*/ 80987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818226 w 4325190"/>
              <a:gd name="connsiteY11" fmla="*/ 809871 h 3654123"/>
              <a:gd name="connsiteX0" fmla="*/ 818226 w 4282056"/>
              <a:gd name="connsiteY0" fmla="*/ 809871 h 3654123"/>
              <a:gd name="connsiteX1" fmla="*/ 1818335 w 4282056"/>
              <a:gd name="connsiteY1" fmla="*/ 192283 h 3654123"/>
              <a:gd name="connsiteX2" fmla="*/ 3159456 w 4282056"/>
              <a:gd name="connsiteY2" fmla="*/ 1781 h 3654123"/>
              <a:gd name="connsiteX3" fmla="*/ 4155416 w 4282056"/>
              <a:gd name="connsiteY3" fmla="*/ 535551 h 3654123"/>
              <a:gd name="connsiteX4" fmla="*/ 4279595 w 4282056"/>
              <a:gd name="connsiteY4" fmla="*/ 2158242 h 3654123"/>
              <a:gd name="connsiteX5" fmla="*/ 3627731 w 4282056"/>
              <a:gd name="connsiteY5" fmla="*/ 2727836 h 3654123"/>
              <a:gd name="connsiteX6" fmla="*/ 3098494 w 4282056"/>
              <a:gd name="connsiteY6" fmla="*/ 3468883 h 3654123"/>
              <a:gd name="connsiteX7" fmla="*/ 1749755 w 4282056"/>
              <a:gd name="connsiteY7" fmla="*/ 3644142 h 3654123"/>
              <a:gd name="connsiteX8" fmla="*/ 465801 w 4282056"/>
              <a:gd name="connsiteY8" fmla="*/ 2908811 h 3654123"/>
              <a:gd name="connsiteX9" fmla="*/ 58114 w 4282056"/>
              <a:gd name="connsiteY9" fmla="*/ 2219202 h 3654123"/>
              <a:gd name="connsiteX10" fmla="*/ 50495 w 4282056"/>
              <a:gd name="connsiteY10" fmla="*/ 1358142 h 3654123"/>
              <a:gd name="connsiteX11" fmla="*/ 818226 w 4282056"/>
              <a:gd name="connsiteY11" fmla="*/ 809871 h 3654123"/>
              <a:gd name="connsiteX0" fmla="*/ 818226 w 4282056"/>
              <a:gd name="connsiteY0" fmla="*/ 809871 h 3494058"/>
              <a:gd name="connsiteX1" fmla="*/ 1818335 w 4282056"/>
              <a:gd name="connsiteY1" fmla="*/ 192283 h 3494058"/>
              <a:gd name="connsiteX2" fmla="*/ 3159456 w 4282056"/>
              <a:gd name="connsiteY2" fmla="*/ 1781 h 3494058"/>
              <a:gd name="connsiteX3" fmla="*/ 4155416 w 4282056"/>
              <a:gd name="connsiteY3" fmla="*/ 535551 h 3494058"/>
              <a:gd name="connsiteX4" fmla="*/ 4279595 w 4282056"/>
              <a:gd name="connsiteY4" fmla="*/ 2158242 h 3494058"/>
              <a:gd name="connsiteX5" fmla="*/ 3627731 w 4282056"/>
              <a:gd name="connsiteY5" fmla="*/ 2727836 h 3494058"/>
              <a:gd name="connsiteX6" fmla="*/ 3098494 w 4282056"/>
              <a:gd name="connsiteY6" fmla="*/ 3468883 h 3494058"/>
              <a:gd name="connsiteX7" fmla="*/ 1589735 w 4282056"/>
              <a:gd name="connsiteY7" fmla="*/ 3308862 h 3494058"/>
              <a:gd name="connsiteX8" fmla="*/ 465801 w 4282056"/>
              <a:gd name="connsiteY8" fmla="*/ 2908811 h 3494058"/>
              <a:gd name="connsiteX9" fmla="*/ 58114 w 4282056"/>
              <a:gd name="connsiteY9" fmla="*/ 2219202 h 3494058"/>
              <a:gd name="connsiteX10" fmla="*/ 50495 w 4282056"/>
              <a:gd name="connsiteY10" fmla="*/ 1358142 h 3494058"/>
              <a:gd name="connsiteX11" fmla="*/ 818226 w 4282056"/>
              <a:gd name="connsiteY11" fmla="*/ 809871 h 3494058"/>
              <a:gd name="connsiteX0" fmla="*/ 818226 w 4294961"/>
              <a:gd name="connsiteY0" fmla="*/ 633583 h 3317770"/>
              <a:gd name="connsiteX1" fmla="*/ 1818335 w 4294961"/>
              <a:gd name="connsiteY1" fmla="*/ 15995 h 3317770"/>
              <a:gd name="connsiteX2" fmla="*/ 2801316 w 4294961"/>
              <a:gd name="connsiteY2" fmla="*/ 176013 h 3317770"/>
              <a:gd name="connsiteX3" fmla="*/ 4155416 w 4294961"/>
              <a:gd name="connsiteY3" fmla="*/ 359263 h 3317770"/>
              <a:gd name="connsiteX4" fmla="*/ 4279595 w 4294961"/>
              <a:gd name="connsiteY4" fmla="*/ 1981954 h 3317770"/>
              <a:gd name="connsiteX5" fmla="*/ 3627731 w 4294961"/>
              <a:gd name="connsiteY5" fmla="*/ 2551548 h 3317770"/>
              <a:gd name="connsiteX6" fmla="*/ 3098494 w 4294961"/>
              <a:gd name="connsiteY6" fmla="*/ 3292595 h 3317770"/>
              <a:gd name="connsiteX7" fmla="*/ 1589735 w 4294961"/>
              <a:gd name="connsiteY7" fmla="*/ 3132574 h 3317770"/>
              <a:gd name="connsiteX8" fmla="*/ 465801 w 4294961"/>
              <a:gd name="connsiteY8" fmla="*/ 2732523 h 3317770"/>
              <a:gd name="connsiteX9" fmla="*/ 58114 w 4294961"/>
              <a:gd name="connsiteY9" fmla="*/ 2042914 h 3317770"/>
              <a:gd name="connsiteX10" fmla="*/ 50495 w 4294961"/>
              <a:gd name="connsiteY10" fmla="*/ 1181854 h 3317770"/>
              <a:gd name="connsiteX11" fmla="*/ 818226 w 4294961"/>
              <a:gd name="connsiteY11" fmla="*/ 633583 h 3317770"/>
              <a:gd name="connsiteX0" fmla="*/ 818226 w 4335789"/>
              <a:gd name="connsiteY0" fmla="*/ 633583 h 3317770"/>
              <a:gd name="connsiteX1" fmla="*/ 1818335 w 4335789"/>
              <a:gd name="connsiteY1" fmla="*/ 15995 h 3317770"/>
              <a:gd name="connsiteX2" fmla="*/ 2801316 w 4335789"/>
              <a:gd name="connsiteY2" fmla="*/ 176013 h 3317770"/>
              <a:gd name="connsiteX3" fmla="*/ 4155416 w 4335789"/>
              <a:gd name="connsiteY3" fmla="*/ 359263 h 3317770"/>
              <a:gd name="connsiteX4" fmla="*/ 4287216 w 4335789"/>
              <a:gd name="connsiteY4" fmla="*/ 1296154 h 3317770"/>
              <a:gd name="connsiteX5" fmla="*/ 4279595 w 4335789"/>
              <a:gd name="connsiteY5" fmla="*/ 1981954 h 3317770"/>
              <a:gd name="connsiteX6" fmla="*/ 3627731 w 4335789"/>
              <a:gd name="connsiteY6" fmla="*/ 2551548 h 3317770"/>
              <a:gd name="connsiteX7" fmla="*/ 3098494 w 4335789"/>
              <a:gd name="connsiteY7" fmla="*/ 3292595 h 3317770"/>
              <a:gd name="connsiteX8" fmla="*/ 1589735 w 4335789"/>
              <a:gd name="connsiteY8" fmla="*/ 3132574 h 3317770"/>
              <a:gd name="connsiteX9" fmla="*/ 465801 w 4335789"/>
              <a:gd name="connsiteY9" fmla="*/ 2732523 h 3317770"/>
              <a:gd name="connsiteX10" fmla="*/ 58114 w 4335789"/>
              <a:gd name="connsiteY10" fmla="*/ 2042914 h 3317770"/>
              <a:gd name="connsiteX11" fmla="*/ 50495 w 4335789"/>
              <a:gd name="connsiteY11" fmla="*/ 1181854 h 3317770"/>
              <a:gd name="connsiteX12" fmla="*/ 818226 w 4335789"/>
              <a:gd name="connsiteY12" fmla="*/ 633583 h 3317770"/>
              <a:gd name="connsiteX0" fmla="*/ 818226 w 4314803"/>
              <a:gd name="connsiteY0" fmla="*/ 633583 h 3317770"/>
              <a:gd name="connsiteX1" fmla="*/ 1818335 w 4314803"/>
              <a:gd name="connsiteY1" fmla="*/ 15995 h 3317770"/>
              <a:gd name="connsiteX2" fmla="*/ 2801316 w 4314803"/>
              <a:gd name="connsiteY2" fmla="*/ 176013 h 3317770"/>
              <a:gd name="connsiteX3" fmla="*/ 4155416 w 4314803"/>
              <a:gd name="connsiteY3" fmla="*/ 359263 h 3317770"/>
              <a:gd name="connsiteX4" fmla="*/ 4188156 w 4314803"/>
              <a:gd name="connsiteY4" fmla="*/ 1197094 h 3317770"/>
              <a:gd name="connsiteX5" fmla="*/ 4279595 w 4314803"/>
              <a:gd name="connsiteY5" fmla="*/ 1981954 h 3317770"/>
              <a:gd name="connsiteX6" fmla="*/ 3627731 w 4314803"/>
              <a:gd name="connsiteY6" fmla="*/ 2551548 h 3317770"/>
              <a:gd name="connsiteX7" fmla="*/ 3098494 w 4314803"/>
              <a:gd name="connsiteY7" fmla="*/ 3292595 h 3317770"/>
              <a:gd name="connsiteX8" fmla="*/ 1589735 w 4314803"/>
              <a:gd name="connsiteY8" fmla="*/ 3132574 h 3317770"/>
              <a:gd name="connsiteX9" fmla="*/ 465801 w 4314803"/>
              <a:gd name="connsiteY9" fmla="*/ 2732523 h 3317770"/>
              <a:gd name="connsiteX10" fmla="*/ 58114 w 4314803"/>
              <a:gd name="connsiteY10" fmla="*/ 2042914 h 3317770"/>
              <a:gd name="connsiteX11" fmla="*/ 50495 w 4314803"/>
              <a:gd name="connsiteY11" fmla="*/ 1181854 h 3317770"/>
              <a:gd name="connsiteX12" fmla="*/ 818226 w 4314803"/>
              <a:gd name="connsiteY12" fmla="*/ 633583 h 3317770"/>
              <a:gd name="connsiteX0" fmla="*/ 818226 w 4344147"/>
              <a:gd name="connsiteY0" fmla="*/ 633583 h 3317770"/>
              <a:gd name="connsiteX1" fmla="*/ 1818335 w 4344147"/>
              <a:gd name="connsiteY1" fmla="*/ 15995 h 3317770"/>
              <a:gd name="connsiteX2" fmla="*/ 2801316 w 4344147"/>
              <a:gd name="connsiteY2" fmla="*/ 176013 h 3317770"/>
              <a:gd name="connsiteX3" fmla="*/ 4155416 w 4344147"/>
              <a:gd name="connsiteY3" fmla="*/ 359263 h 3317770"/>
              <a:gd name="connsiteX4" fmla="*/ 4306379 w 4344147"/>
              <a:gd name="connsiteY4" fmla="*/ 1203006 h 3317770"/>
              <a:gd name="connsiteX5" fmla="*/ 4279595 w 4344147"/>
              <a:gd name="connsiteY5" fmla="*/ 1981954 h 3317770"/>
              <a:gd name="connsiteX6" fmla="*/ 3627731 w 4344147"/>
              <a:gd name="connsiteY6" fmla="*/ 2551548 h 3317770"/>
              <a:gd name="connsiteX7" fmla="*/ 3098494 w 4344147"/>
              <a:gd name="connsiteY7" fmla="*/ 3292595 h 3317770"/>
              <a:gd name="connsiteX8" fmla="*/ 1589735 w 4344147"/>
              <a:gd name="connsiteY8" fmla="*/ 3132574 h 3317770"/>
              <a:gd name="connsiteX9" fmla="*/ 465801 w 4344147"/>
              <a:gd name="connsiteY9" fmla="*/ 2732523 h 3317770"/>
              <a:gd name="connsiteX10" fmla="*/ 58114 w 4344147"/>
              <a:gd name="connsiteY10" fmla="*/ 2042914 h 3317770"/>
              <a:gd name="connsiteX11" fmla="*/ 50495 w 4344147"/>
              <a:gd name="connsiteY11" fmla="*/ 1181854 h 3317770"/>
              <a:gd name="connsiteX12" fmla="*/ 818226 w 4344147"/>
              <a:gd name="connsiteY12" fmla="*/ 633583 h 3317770"/>
              <a:gd name="connsiteX0" fmla="*/ 818226 w 4558792"/>
              <a:gd name="connsiteY0" fmla="*/ 638308 h 3322495"/>
              <a:gd name="connsiteX1" fmla="*/ 1818335 w 4558792"/>
              <a:gd name="connsiteY1" fmla="*/ 20720 h 3322495"/>
              <a:gd name="connsiteX2" fmla="*/ 2801316 w 4558792"/>
              <a:gd name="connsiteY2" fmla="*/ 180738 h 3322495"/>
              <a:gd name="connsiteX3" fmla="*/ 4474618 w 4558792"/>
              <a:gd name="connsiteY3" fmla="*/ 352166 h 3322495"/>
              <a:gd name="connsiteX4" fmla="*/ 4306379 w 4558792"/>
              <a:gd name="connsiteY4" fmla="*/ 1207731 h 3322495"/>
              <a:gd name="connsiteX5" fmla="*/ 4279595 w 4558792"/>
              <a:gd name="connsiteY5" fmla="*/ 1986679 h 3322495"/>
              <a:gd name="connsiteX6" fmla="*/ 3627731 w 4558792"/>
              <a:gd name="connsiteY6" fmla="*/ 2556273 h 3322495"/>
              <a:gd name="connsiteX7" fmla="*/ 3098494 w 4558792"/>
              <a:gd name="connsiteY7" fmla="*/ 3297320 h 3322495"/>
              <a:gd name="connsiteX8" fmla="*/ 1589735 w 4558792"/>
              <a:gd name="connsiteY8" fmla="*/ 3137299 h 3322495"/>
              <a:gd name="connsiteX9" fmla="*/ 465801 w 4558792"/>
              <a:gd name="connsiteY9" fmla="*/ 2737248 h 3322495"/>
              <a:gd name="connsiteX10" fmla="*/ 58114 w 4558792"/>
              <a:gd name="connsiteY10" fmla="*/ 2047639 h 3322495"/>
              <a:gd name="connsiteX11" fmla="*/ 50495 w 4558792"/>
              <a:gd name="connsiteY11" fmla="*/ 1186579 h 3322495"/>
              <a:gd name="connsiteX12" fmla="*/ 818226 w 4558792"/>
              <a:gd name="connsiteY12" fmla="*/ 638308 h 3322495"/>
              <a:gd name="connsiteX0" fmla="*/ 818226 w 4352576"/>
              <a:gd name="connsiteY0" fmla="*/ 636760 h 3320947"/>
              <a:gd name="connsiteX1" fmla="*/ 1818335 w 4352576"/>
              <a:gd name="connsiteY1" fmla="*/ 19172 h 3320947"/>
              <a:gd name="connsiteX2" fmla="*/ 2801316 w 4352576"/>
              <a:gd name="connsiteY2" fmla="*/ 179190 h 3320947"/>
              <a:gd name="connsiteX3" fmla="*/ 4214527 w 4352576"/>
              <a:gd name="connsiteY3" fmla="*/ 220573 h 3320947"/>
              <a:gd name="connsiteX4" fmla="*/ 4306379 w 4352576"/>
              <a:gd name="connsiteY4" fmla="*/ 1206183 h 3320947"/>
              <a:gd name="connsiteX5" fmla="*/ 4279595 w 4352576"/>
              <a:gd name="connsiteY5" fmla="*/ 1985131 h 3320947"/>
              <a:gd name="connsiteX6" fmla="*/ 3627731 w 4352576"/>
              <a:gd name="connsiteY6" fmla="*/ 2554725 h 3320947"/>
              <a:gd name="connsiteX7" fmla="*/ 3098494 w 4352576"/>
              <a:gd name="connsiteY7" fmla="*/ 3295772 h 3320947"/>
              <a:gd name="connsiteX8" fmla="*/ 1589735 w 4352576"/>
              <a:gd name="connsiteY8" fmla="*/ 3135751 h 3320947"/>
              <a:gd name="connsiteX9" fmla="*/ 465801 w 4352576"/>
              <a:gd name="connsiteY9" fmla="*/ 2735700 h 3320947"/>
              <a:gd name="connsiteX10" fmla="*/ 58114 w 4352576"/>
              <a:gd name="connsiteY10" fmla="*/ 2046091 h 3320947"/>
              <a:gd name="connsiteX11" fmla="*/ 50495 w 4352576"/>
              <a:gd name="connsiteY11" fmla="*/ 1185031 h 3320947"/>
              <a:gd name="connsiteX12" fmla="*/ 818226 w 4352576"/>
              <a:gd name="connsiteY12" fmla="*/ 636760 h 3320947"/>
              <a:gd name="connsiteX0" fmla="*/ 818226 w 4421332"/>
              <a:gd name="connsiteY0" fmla="*/ 636760 h 3320947"/>
              <a:gd name="connsiteX1" fmla="*/ 1818335 w 4421332"/>
              <a:gd name="connsiteY1" fmla="*/ 19172 h 3320947"/>
              <a:gd name="connsiteX2" fmla="*/ 2801316 w 4421332"/>
              <a:gd name="connsiteY2" fmla="*/ 179190 h 3320947"/>
              <a:gd name="connsiteX3" fmla="*/ 4214527 w 4421332"/>
              <a:gd name="connsiteY3" fmla="*/ 220573 h 3320947"/>
              <a:gd name="connsiteX4" fmla="*/ 4418692 w 4421332"/>
              <a:gd name="connsiteY4" fmla="*/ 1277117 h 3320947"/>
              <a:gd name="connsiteX5" fmla="*/ 4279595 w 4421332"/>
              <a:gd name="connsiteY5" fmla="*/ 1985131 h 3320947"/>
              <a:gd name="connsiteX6" fmla="*/ 3627731 w 4421332"/>
              <a:gd name="connsiteY6" fmla="*/ 2554725 h 3320947"/>
              <a:gd name="connsiteX7" fmla="*/ 3098494 w 4421332"/>
              <a:gd name="connsiteY7" fmla="*/ 3295772 h 3320947"/>
              <a:gd name="connsiteX8" fmla="*/ 1589735 w 4421332"/>
              <a:gd name="connsiteY8" fmla="*/ 3135751 h 3320947"/>
              <a:gd name="connsiteX9" fmla="*/ 465801 w 4421332"/>
              <a:gd name="connsiteY9" fmla="*/ 2735700 h 3320947"/>
              <a:gd name="connsiteX10" fmla="*/ 58114 w 4421332"/>
              <a:gd name="connsiteY10" fmla="*/ 2046091 h 3320947"/>
              <a:gd name="connsiteX11" fmla="*/ 50495 w 4421332"/>
              <a:gd name="connsiteY11" fmla="*/ 1185031 h 3320947"/>
              <a:gd name="connsiteX12" fmla="*/ 818226 w 4421332"/>
              <a:gd name="connsiteY12" fmla="*/ 636760 h 3320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21332" h="3320947">
                <a:moveTo>
                  <a:pt x="818226" y="636760"/>
                </a:moveTo>
                <a:cubicBezTo>
                  <a:pt x="1112866" y="442450"/>
                  <a:pt x="1182127" y="1392"/>
                  <a:pt x="1818335" y="19172"/>
                </a:cubicBezTo>
                <a:cubicBezTo>
                  <a:pt x="2307600" y="-63440"/>
                  <a:pt x="2401951" y="145623"/>
                  <a:pt x="2801316" y="179190"/>
                </a:cubicBezTo>
                <a:cubicBezTo>
                  <a:pt x="3200681" y="212757"/>
                  <a:pt x="3944964" y="37585"/>
                  <a:pt x="4214527" y="220573"/>
                </a:cubicBezTo>
                <a:cubicBezTo>
                  <a:pt x="4484090" y="403561"/>
                  <a:pt x="4407847" y="983024"/>
                  <a:pt x="4418692" y="1277117"/>
                </a:cubicBezTo>
                <a:cubicBezTo>
                  <a:pt x="4429537" y="1571210"/>
                  <a:pt x="4411422" y="1772196"/>
                  <a:pt x="4279595" y="1985131"/>
                </a:cubicBezTo>
                <a:cubicBezTo>
                  <a:pt x="4147768" y="2198066"/>
                  <a:pt x="3824581" y="2336285"/>
                  <a:pt x="3627731" y="2554725"/>
                </a:cubicBezTo>
                <a:cubicBezTo>
                  <a:pt x="3430881" y="2773165"/>
                  <a:pt x="3646440" y="3198934"/>
                  <a:pt x="3098494" y="3295772"/>
                </a:cubicBezTo>
                <a:cubicBezTo>
                  <a:pt x="2550548" y="3392610"/>
                  <a:pt x="1991687" y="3182106"/>
                  <a:pt x="1589735" y="3135751"/>
                </a:cubicBezTo>
                <a:cubicBezTo>
                  <a:pt x="1187783" y="3089396"/>
                  <a:pt x="721071" y="2917310"/>
                  <a:pt x="465801" y="2735700"/>
                </a:cubicBezTo>
                <a:cubicBezTo>
                  <a:pt x="210531" y="2554090"/>
                  <a:pt x="155272" y="2152136"/>
                  <a:pt x="58114" y="2046091"/>
                </a:cubicBezTo>
                <a:cubicBezTo>
                  <a:pt x="-39044" y="1940046"/>
                  <a:pt x="5090" y="1442780"/>
                  <a:pt x="50495" y="1185031"/>
                </a:cubicBezTo>
                <a:cubicBezTo>
                  <a:pt x="95900" y="927283"/>
                  <a:pt x="523586" y="831070"/>
                  <a:pt x="818226" y="636760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003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7309" y="171870"/>
            <a:ext cx="4572377" cy="5847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r"/>
            <a:r>
              <a:rPr lang="ru-RU" sz="3200" dirty="0" smtClean="0"/>
              <a:t>Момент пары сил </a:t>
            </a:r>
            <a:r>
              <a:rPr lang="en-US" sz="3200" i="1" dirty="0" smtClean="0"/>
              <a:t>M</a:t>
            </a:r>
            <a:r>
              <a:rPr lang="ru-RU" sz="3200" dirty="0" smtClean="0"/>
              <a:t> - это </a:t>
            </a:r>
            <a:endParaRPr lang="ru-RU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7658593" y="2432139"/>
                <a:ext cx="694592" cy="769441"/>
              </a:xfrm>
              <a:prstGeom prst="rect">
                <a:avLst/>
              </a:prstGeom>
              <a:solidFill>
                <a:srgbClr val="FFFF00"/>
              </a:solidFill>
              <a:ln w="28575"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4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𝑭</m:t>
                      </m:r>
                      <m:r>
                        <a:rPr lang="en-US" sz="4400" b="1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sz="4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8593" y="2432139"/>
                <a:ext cx="694592" cy="76944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163294" y="6324989"/>
            <a:ext cx="4280520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2000" b="1" dirty="0"/>
              <a:t>Момент считают </a:t>
            </a:r>
            <a:r>
              <a:rPr lang="ru-RU" sz="2000" b="1" dirty="0" smtClean="0"/>
              <a:t>положительным </a:t>
            </a:r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010150" y="171870"/>
            <a:ext cx="3883330" cy="2108269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600" dirty="0" smtClean="0">
                <a:solidFill>
                  <a:prstClr val="black"/>
                </a:solidFill>
                <a:ea typeface="+mj-ea"/>
                <a:cs typeface="+mj-cs"/>
              </a:rPr>
              <a:t>произведение </a:t>
            </a:r>
            <a:r>
              <a:rPr lang="ru-RU" sz="2600" dirty="0">
                <a:solidFill>
                  <a:prstClr val="black"/>
                </a:solidFill>
                <a:ea typeface="+mj-ea"/>
                <a:cs typeface="+mj-cs"/>
              </a:rPr>
              <a:t>модуля силы </a:t>
            </a:r>
            <a:r>
              <a:rPr lang="en-US" sz="2600" i="1" dirty="0" smtClean="0">
                <a:solidFill>
                  <a:prstClr val="black"/>
                </a:solidFill>
                <a:ea typeface="+mj-ea"/>
                <a:cs typeface="+mj-cs"/>
              </a:rPr>
              <a:t>F</a:t>
            </a:r>
            <a:r>
              <a:rPr lang="en-US" sz="2600" dirty="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  <a:r>
              <a:rPr lang="ru-RU" sz="2600" dirty="0" smtClean="0">
                <a:solidFill>
                  <a:prstClr val="black"/>
                </a:solidFill>
                <a:ea typeface="+mj-ea"/>
                <a:cs typeface="+mj-cs"/>
              </a:rPr>
              <a:t>или </a:t>
            </a:r>
            <a:r>
              <a:rPr lang="en-US" sz="2600" i="1" dirty="0" smtClean="0">
                <a:solidFill>
                  <a:prstClr val="black"/>
                </a:solidFill>
                <a:ea typeface="+mj-ea"/>
                <a:cs typeface="+mj-cs"/>
              </a:rPr>
              <a:t>F'</a:t>
            </a:r>
            <a:r>
              <a:rPr lang="ru-RU" sz="2600" dirty="0" smtClean="0">
                <a:solidFill>
                  <a:prstClr val="black"/>
                </a:solidFill>
                <a:ea typeface="+mj-ea"/>
                <a:cs typeface="+mj-cs"/>
              </a:rPr>
              <a:t> на кратчайшее расстояние </a:t>
            </a:r>
            <a:r>
              <a:rPr lang="ru-RU" sz="2600" dirty="0">
                <a:solidFill>
                  <a:prstClr val="black"/>
                </a:solidFill>
                <a:ea typeface="+mj-ea"/>
                <a:cs typeface="+mj-cs"/>
              </a:rPr>
              <a:t>между линиями действия сил </a:t>
            </a:r>
            <a:r>
              <a:rPr lang="ru-RU" sz="2600" i="1" dirty="0" smtClean="0">
                <a:solidFill>
                  <a:prstClr val="black"/>
                </a:solidFill>
                <a:ea typeface="+mj-ea"/>
                <a:cs typeface="+mj-cs"/>
              </a:rPr>
              <a:t>а </a:t>
            </a:r>
            <a:r>
              <a:rPr lang="ru-RU" sz="2600" dirty="0" smtClean="0">
                <a:solidFill>
                  <a:prstClr val="black"/>
                </a:solidFill>
                <a:ea typeface="+mj-ea"/>
                <a:cs typeface="+mj-cs"/>
              </a:rPr>
              <a:t>(</a:t>
            </a:r>
            <a:r>
              <a:rPr lang="ru-RU" sz="2600" b="1" dirty="0" smtClean="0">
                <a:solidFill>
                  <a:srgbClr val="FF0000"/>
                </a:solidFill>
                <a:ea typeface="+mj-ea"/>
                <a:cs typeface="+mj-cs"/>
              </a:rPr>
              <a:t>плечо пары - </a:t>
            </a:r>
            <a:r>
              <a:rPr lang="ru-RU" sz="2600" b="1" i="1" dirty="0" smtClean="0">
                <a:solidFill>
                  <a:srgbClr val="FF0000"/>
                </a:solidFill>
                <a:ea typeface="+mj-ea"/>
                <a:cs typeface="+mj-cs"/>
              </a:rPr>
              <a:t>а</a:t>
            </a:r>
            <a:r>
              <a:rPr lang="ru-RU" sz="2600" dirty="0" smtClean="0">
                <a:solidFill>
                  <a:prstClr val="black"/>
                </a:solidFill>
                <a:ea typeface="+mj-ea"/>
                <a:cs typeface="+mj-cs"/>
              </a:rPr>
              <a:t>)</a:t>
            </a:r>
            <a:endParaRPr lang="ru-RU" sz="2600" dirty="0">
              <a:solidFill>
                <a:prstClr val="black"/>
              </a:solidFill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2847547" y="1064882"/>
                <a:ext cx="445945" cy="5734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</m:e>
                      </m:acc>
                      <m:r>
                        <a:rPr lang="en-US" sz="36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′</m:t>
                      </m:r>
                    </m:oMath>
                  </m:oMathPara>
                </a14:m>
                <a:endParaRPr lang="ru-RU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7547" y="1064882"/>
                <a:ext cx="445945" cy="573447"/>
              </a:xfrm>
              <a:prstGeom prst="rect">
                <a:avLst/>
              </a:prstGeom>
              <a:blipFill rotWithShape="1">
                <a:blip r:embed="rId4"/>
                <a:stretch>
                  <a:fillRect r="-95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1581722" y="2959624"/>
                <a:ext cx="457831" cy="574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1722" y="2959624"/>
                <a:ext cx="457831" cy="57497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Прямая соединительная линия 16"/>
          <p:cNvCxnSpPr/>
          <p:nvPr/>
        </p:nvCxnSpPr>
        <p:spPr>
          <a:xfrm>
            <a:off x="1912796" y="811850"/>
            <a:ext cx="2606748" cy="2617669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30277" y="1226004"/>
            <a:ext cx="2617270" cy="2628234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6" idx="7"/>
            <a:endCxn id="15" idx="3"/>
          </p:cNvCxnSpPr>
          <p:nvPr/>
        </p:nvCxnSpPr>
        <p:spPr>
          <a:xfrm flipV="1">
            <a:off x="2366991" y="1440080"/>
            <a:ext cx="112376" cy="1880501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977236" y="1856799"/>
            <a:ext cx="426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31" name="Умножение 30"/>
          <p:cNvSpPr/>
          <p:nvPr/>
        </p:nvSpPr>
        <p:spPr>
          <a:xfrm rot="21195452">
            <a:off x="1750666" y="1185948"/>
            <a:ext cx="1232650" cy="2022216"/>
          </a:xfrm>
          <a:prstGeom prst="mathMultiply">
            <a:avLst>
              <a:gd name="adj1" fmla="val 6791"/>
            </a:avLst>
          </a:prstGeom>
          <a:solidFill>
            <a:schemeClr val="tx1"/>
          </a:solidFill>
          <a:ln>
            <a:solidFill>
              <a:srgbClr val="FFFF00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>
            <a:stCxn id="16" idx="7"/>
          </p:cNvCxnSpPr>
          <p:nvPr/>
        </p:nvCxnSpPr>
        <p:spPr>
          <a:xfrm flipV="1">
            <a:off x="2366991" y="2286189"/>
            <a:ext cx="1028672" cy="1034392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оловина рамки 51"/>
          <p:cNvSpPr/>
          <p:nvPr/>
        </p:nvSpPr>
        <p:spPr>
          <a:xfrm rot="2723545">
            <a:off x="2204010" y="2945763"/>
            <a:ext cx="314382" cy="314382"/>
          </a:xfrm>
          <a:prstGeom prst="halfFrame">
            <a:avLst>
              <a:gd name="adj1" fmla="val 1562"/>
              <a:gd name="adj2" fmla="val 1562"/>
            </a:avLst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548121" y="2261408"/>
            <a:ext cx="426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flipV="1">
            <a:off x="1462900" y="1408739"/>
            <a:ext cx="1028672" cy="1034392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оловина рамки 55"/>
          <p:cNvSpPr/>
          <p:nvPr/>
        </p:nvSpPr>
        <p:spPr>
          <a:xfrm rot="13536999">
            <a:off x="2362758" y="1471594"/>
            <a:ext cx="314382" cy="314382"/>
          </a:xfrm>
          <a:prstGeom prst="halfFrame">
            <a:avLst>
              <a:gd name="adj1" fmla="val 1562"/>
              <a:gd name="adj2" fmla="val 1562"/>
            </a:avLst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644030" y="1383958"/>
            <a:ext cx="426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3449057" y="3575780"/>
            <a:ext cx="3502758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  <a:ea typeface="+mj-ea"/>
                <a:cs typeface="+mj-cs"/>
              </a:rPr>
              <a:t>Е</a:t>
            </a:r>
            <a:r>
              <a:rPr lang="ru-RU" sz="2400" b="1" dirty="0" smtClean="0">
                <a:solidFill>
                  <a:prstClr val="black"/>
                </a:solidFill>
                <a:ea typeface="+mj-ea"/>
                <a:cs typeface="+mj-cs"/>
              </a:rPr>
              <a:t>сли </a:t>
            </a:r>
            <a:r>
              <a:rPr lang="ru-RU" sz="2400" b="1" dirty="0">
                <a:solidFill>
                  <a:prstClr val="black"/>
                </a:solidFill>
                <a:ea typeface="+mj-ea"/>
                <a:cs typeface="+mj-cs"/>
              </a:rPr>
              <a:t>пара вращает  тело </a:t>
            </a:r>
            <a:endParaRPr lang="ru-RU" sz="1400" b="1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926503" y="4210048"/>
            <a:ext cx="2544085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по часовой стрелке </a:t>
            </a:r>
            <a:endParaRPr lang="ru-RU" sz="1600" b="1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702334" y="6330232"/>
            <a:ext cx="4191146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2000" b="1" dirty="0"/>
              <a:t>Момент считают </a:t>
            </a:r>
            <a:r>
              <a:rPr lang="ru-RU" sz="2000" b="1" dirty="0" smtClean="0"/>
              <a:t>отрицательным </a:t>
            </a:r>
            <a:endParaRPr lang="ru-RU" sz="20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5313348" y="4210048"/>
            <a:ext cx="2894331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против </a:t>
            </a:r>
            <a:r>
              <a:rPr lang="ru-RU" sz="2000" b="1" dirty="0">
                <a:solidFill>
                  <a:prstClr val="black"/>
                </a:solidFill>
              </a:rPr>
              <a:t>часовой стрелке </a:t>
            </a:r>
            <a:endParaRPr lang="ru-RU" sz="1600" b="1" dirty="0"/>
          </a:p>
        </p:txBody>
      </p:sp>
      <p:cxnSp>
        <p:nvCxnSpPr>
          <p:cNvPr id="1024" name="Прямая со стрелкой 1023"/>
          <p:cNvCxnSpPr>
            <a:stCxn id="53" idx="2"/>
            <a:endCxn id="58" idx="0"/>
          </p:cNvCxnSpPr>
          <p:nvPr/>
        </p:nvCxnSpPr>
        <p:spPr>
          <a:xfrm flipH="1">
            <a:off x="2198546" y="4037445"/>
            <a:ext cx="3001890" cy="1726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8" name="Прямая со стрелкой 1027"/>
          <p:cNvCxnSpPr>
            <a:stCxn id="53" idx="2"/>
            <a:endCxn id="63" idx="0"/>
          </p:cNvCxnSpPr>
          <p:nvPr/>
        </p:nvCxnSpPr>
        <p:spPr>
          <a:xfrm>
            <a:off x="5200436" y="4037445"/>
            <a:ext cx="1560078" cy="1726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1661973" y="2674637"/>
            <a:ext cx="673678" cy="67728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510709" y="1408740"/>
            <a:ext cx="673677" cy="67728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4536637" y="2435960"/>
                <a:ext cx="1472792" cy="769441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dirty="0">
                          <a:solidFill>
                            <a:srgbClr val="FF0000"/>
                          </a:solidFill>
                          <a:latin typeface="Cambria Math"/>
                        </a:rPr>
                        <m:t>𝑴</m:t>
                      </m:r>
                      <m:r>
                        <a:rPr lang="en-US" sz="44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6637" y="2435960"/>
                <a:ext cx="1472792" cy="76944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5829196" y="2436246"/>
                <a:ext cx="1242263" cy="769441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dirty="0">
                          <a:solidFill>
                            <a:prstClr val="black"/>
                          </a:solidFill>
                          <a:latin typeface="Cambria Math"/>
                        </a:rPr>
                        <m:t>𝑻</m:t>
                      </m:r>
                      <m:r>
                        <a:rPr lang="ru-RU" sz="4400" b="1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9196" y="2436246"/>
                <a:ext cx="1242263" cy="769441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7080005" y="2434585"/>
                <a:ext cx="734496" cy="769441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±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0005" y="2434585"/>
                <a:ext cx="734496" cy="769441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Прямоугольник 59"/>
              <p:cNvSpPr/>
              <p:nvPr/>
            </p:nvSpPr>
            <p:spPr>
              <a:xfrm>
                <a:off x="5825139" y="2438712"/>
                <a:ext cx="1340096" cy="769441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dirty="0" smtClean="0">
                          <a:solidFill>
                            <a:prstClr val="black"/>
                          </a:solidFill>
                          <a:latin typeface="Cambria Math"/>
                        </a:rPr>
                        <m:t>𝒎</m:t>
                      </m:r>
                      <m:r>
                        <a:rPr lang="ru-RU" sz="4400" b="1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0" name="Прямоугольник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5139" y="2438712"/>
                <a:ext cx="1340096" cy="769441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8233541" y="2434616"/>
                <a:ext cx="663964" cy="769441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ru-RU" sz="4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3541" y="2434616"/>
                <a:ext cx="663964" cy="769441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Прямоугольник 63"/>
              <p:cNvSpPr/>
              <p:nvPr/>
            </p:nvSpPr>
            <p:spPr>
              <a:xfrm>
                <a:off x="7698124" y="2434616"/>
                <a:ext cx="694592" cy="769441"/>
              </a:xfrm>
              <a:prstGeom prst="rect">
                <a:avLst/>
              </a:prstGeom>
              <a:solidFill>
                <a:srgbClr val="FFFF00"/>
              </a:solidFill>
              <a:ln w="28575"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4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𝑭</m:t>
                      </m:r>
                      <m:r>
                        <a:rPr lang="en-US" sz="44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′ </m:t>
                      </m:r>
                    </m:oMath>
                  </m:oMathPara>
                </a14:m>
                <a:endParaRPr lang="ru-RU" sz="4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4" name="Прямоугольник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8124" y="2434616"/>
                <a:ext cx="694592" cy="769441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 rot="2723347">
            <a:off x="19438" y="1637726"/>
            <a:ext cx="1818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</a:rPr>
              <a:t>линия действия силы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 rot="2723347">
            <a:off x="2972033" y="2487150"/>
            <a:ext cx="1818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</a:rPr>
              <a:t>линия действия силы</a:t>
            </a:r>
            <a:endParaRPr lang="ru-RU" sz="14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338535" y="4909560"/>
                <a:ext cx="2582758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1" i="1" dirty="0" smtClean="0">
                          <a:latin typeface="Cambria Math"/>
                        </a:rPr>
                        <m:t>Единица измерения</m:t>
                      </m:r>
                    </m:oMath>
                  </m:oMathPara>
                </a14:m>
                <a:endParaRPr lang="ru-RU" sz="2000" b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0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20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М</m:t>
                          </m:r>
                        </m:e>
                      </m:d>
                      <m:r>
                        <a:rPr lang="en-US" sz="2000" b="1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b="1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Н</m:t>
                      </m:r>
                      <m:r>
                        <a:rPr lang="ru-RU" sz="2000" b="1" i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∙м</m:t>
                      </m:r>
                      <m:r>
                        <a:rPr lang="en-US" sz="2000" b="1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sz="2000" b="1" i="1" dirty="0" smtClean="0">
                  <a:solidFill>
                    <a:srgbClr val="FF0000"/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0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2000" b="1" i="1" dirty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М</m:t>
                          </m:r>
                        </m:e>
                      </m:d>
                      <m:r>
                        <a:rPr lang="en-US" sz="2000" b="1" i="1" dirty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b="1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к</m:t>
                      </m:r>
                      <m:r>
                        <a:rPr lang="ru-RU" sz="2000" b="1" i="1" dirty="0">
                          <a:solidFill>
                            <a:srgbClr val="FF0000"/>
                          </a:solidFill>
                          <a:latin typeface="Cambria Math"/>
                        </a:rPr>
                        <m:t>Н</m:t>
                      </m:r>
                      <m:r>
                        <a:rPr lang="ru-RU" sz="2000" b="1" i="1" dirty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∙м</m:t>
                      </m:r>
                    </m:oMath>
                  </m:oMathPara>
                </a14:m>
                <a:endParaRPr lang="ru-RU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8535" y="4909560"/>
                <a:ext cx="2582758" cy="1015663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Овал 15"/>
          <p:cNvSpPr>
            <a:spLocks noChangeAspect="1"/>
          </p:cNvSpPr>
          <p:nvPr/>
        </p:nvSpPr>
        <p:spPr>
          <a:xfrm>
            <a:off x="2291327" y="3307599"/>
            <a:ext cx="88646" cy="8864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>
            <a:spLocks noChangeAspect="1"/>
          </p:cNvSpPr>
          <p:nvPr/>
        </p:nvSpPr>
        <p:spPr>
          <a:xfrm>
            <a:off x="2466385" y="1364416"/>
            <a:ext cx="88646" cy="8864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" name="Группа 28"/>
          <p:cNvGrpSpPr/>
          <p:nvPr/>
        </p:nvGrpSpPr>
        <p:grpSpPr>
          <a:xfrm>
            <a:off x="869679" y="4866323"/>
            <a:ext cx="1727791" cy="1247774"/>
            <a:chOff x="1372599" y="4866323"/>
            <a:chExt cx="1727791" cy="1247774"/>
          </a:xfrm>
        </p:grpSpPr>
        <p:cxnSp>
          <p:nvCxnSpPr>
            <p:cNvPr id="1035" name="Прямая соединительная линия 1034"/>
            <p:cNvCxnSpPr/>
            <p:nvPr/>
          </p:nvCxnSpPr>
          <p:spPr>
            <a:xfrm>
              <a:off x="1752600" y="5490210"/>
              <a:ext cx="995391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7" name="Прямая соединительная линия 1036"/>
            <p:cNvCxnSpPr/>
            <p:nvPr/>
          </p:nvCxnSpPr>
          <p:spPr>
            <a:xfrm flipV="1">
              <a:off x="1752600" y="4866323"/>
              <a:ext cx="0" cy="623887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V="1">
              <a:off x="2747991" y="5490210"/>
              <a:ext cx="0" cy="623887"/>
            </a:xfrm>
            <a:prstGeom prst="line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2" name="Половина рамки 1041"/>
            <p:cNvSpPr/>
            <p:nvPr/>
          </p:nvSpPr>
          <p:spPr>
            <a:xfrm rot="5400000">
              <a:off x="1782623" y="5331460"/>
              <a:ext cx="146050" cy="146050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84" name="Половина рамки 83"/>
            <p:cNvSpPr/>
            <p:nvPr/>
          </p:nvSpPr>
          <p:spPr>
            <a:xfrm rot="16200000">
              <a:off x="2579303" y="5512435"/>
              <a:ext cx="146050" cy="146050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043" name="Дуга 1042"/>
            <p:cNvSpPr>
              <a:spLocks noChangeAspect="1"/>
            </p:cNvSpPr>
            <p:nvPr/>
          </p:nvSpPr>
          <p:spPr>
            <a:xfrm>
              <a:off x="2031172" y="5268746"/>
              <a:ext cx="442910" cy="442910"/>
            </a:xfrm>
            <a:prstGeom prst="arc">
              <a:avLst>
                <a:gd name="adj1" fmla="val 9911760"/>
                <a:gd name="adj2" fmla="val 1751704"/>
              </a:avLst>
            </a:prstGeom>
            <a:ln w="12700"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6" name="Овал 1045"/>
            <p:cNvSpPr/>
            <p:nvPr/>
          </p:nvSpPr>
          <p:spPr>
            <a:xfrm>
              <a:off x="2227435" y="5467341"/>
              <a:ext cx="45720" cy="45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2098609" y="5411124"/>
              <a:ext cx="2531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i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1372599" y="5028536"/>
              <a:ext cx="329761" cy="415498"/>
              <a:chOff x="1372604" y="5028536"/>
              <a:chExt cx="329762" cy="41549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9" name="Прямоугольник 68"/>
                  <p:cNvSpPr/>
                  <p:nvPr/>
                </p:nvSpPr>
                <p:spPr>
                  <a:xfrm>
                    <a:off x="1372604" y="5028536"/>
                    <a:ext cx="329762" cy="415498"/>
                  </a:xfrm>
                  <a:prstGeom prst="rect">
                    <a:avLst/>
                  </a:prstGeom>
                </p:spPr>
                <p:txBody>
                  <a:bodyPr wrap="square" lIns="0" tIns="0" rIns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</m:oMath>
                      </m:oMathPara>
                    </a14:m>
                    <a:endParaRPr lang="ru-RU" sz="12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9" name="Прямоугольник 68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372604" y="5028536"/>
                    <a:ext cx="329762" cy="415498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 l="-12963" r="-11111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70" name="Прямая со стрелкой 69"/>
              <p:cNvCxnSpPr/>
              <p:nvPr/>
            </p:nvCxnSpPr>
            <p:spPr>
              <a:xfrm>
                <a:off x="1500098" y="5059171"/>
                <a:ext cx="155497" cy="426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Группа 74"/>
            <p:cNvGrpSpPr/>
            <p:nvPr/>
          </p:nvGrpSpPr>
          <p:grpSpPr>
            <a:xfrm>
              <a:off x="2770629" y="5569069"/>
              <a:ext cx="329761" cy="415498"/>
              <a:chOff x="1372604" y="5028536"/>
              <a:chExt cx="329762" cy="41549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6" name="Прямоугольник 75"/>
                  <p:cNvSpPr/>
                  <p:nvPr/>
                </p:nvSpPr>
                <p:spPr>
                  <a:xfrm>
                    <a:off x="1372604" y="5028536"/>
                    <a:ext cx="329762" cy="415498"/>
                  </a:xfrm>
                  <a:prstGeom prst="rect">
                    <a:avLst/>
                  </a:prstGeom>
                </p:spPr>
                <p:txBody>
                  <a:bodyPr wrap="square" lIns="0" tIns="0" rIns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  <m:r>
                            <a:rPr lang="en-US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′</m:t>
                          </m:r>
                        </m:oMath>
                      </m:oMathPara>
                    </a14:m>
                    <a:endParaRPr lang="ru-RU" sz="12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76" name="Прямоугольник 75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372604" y="5028536"/>
                    <a:ext cx="329762" cy="415498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l="-24074" r="-24074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77" name="Прямая со стрелкой 76"/>
              <p:cNvCxnSpPr/>
              <p:nvPr/>
            </p:nvCxnSpPr>
            <p:spPr>
              <a:xfrm>
                <a:off x="1445335" y="5059171"/>
                <a:ext cx="155497" cy="426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TextBox 26"/>
          <p:cNvSpPr txBox="1"/>
          <p:nvPr/>
        </p:nvSpPr>
        <p:spPr>
          <a:xfrm>
            <a:off x="1426654" y="5867451"/>
            <a:ext cx="39955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⊕</a:t>
            </a:r>
            <a:endParaRPr lang="ru-RU" sz="2800" dirty="0">
              <a:solidFill>
                <a:srgbClr val="0000FF"/>
              </a:solidFill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6447892" y="4837113"/>
            <a:ext cx="1705839" cy="1247774"/>
            <a:chOff x="5960212" y="4837113"/>
            <a:chExt cx="1705839" cy="1247774"/>
          </a:xfrm>
        </p:grpSpPr>
        <p:cxnSp>
          <p:nvCxnSpPr>
            <p:cNvPr id="96" name="Прямая соединительная линия 95"/>
            <p:cNvCxnSpPr/>
            <p:nvPr/>
          </p:nvCxnSpPr>
          <p:spPr>
            <a:xfrm flipH="1">
              <a:off x="6301292" y="5461000"/>
              <a:ext cx="995391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 flipH="1" flipV="1">
              <a:off x="7296683" y="4837113"/>
              <a:ext cx="0" cy="623887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 flipH="1" flipV="1">
              <a:off x="6301292" y="5461000"/>
              <a:ext cx="0" cy="623887"/>
            </a:xfrm>
            <a:prstGeom prst="line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Половина рамки 98"/>
            <p:cNvSpPr/>
            <p:nvPr/>
          </p:nvSpPr>
          <p:spPr>
            <a:xfrm rot="16200000" flipH="1">
              <a:off x="7120610" y="5302250"/>
              <a:ext cx="146050" cy="146050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00" name="Половина рамки 99"/>
            <p:cNvSpPr/>
            <p:nvPr/>
          </p:nvSpPr>
          <p:spPr>
            <a:xfrm rot="5400000" flipH="1">
              <a:off x="6323930" y="5483225"/>
              <a:ext cx="146050" cy="146050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03" name="Дуга 102"/>
            <p:cNvSpPr>
              <a:spLocks noChangeAspect="1"/>
            </p:cNvSpPr>
            <p:nvPr/>
          </p:nvSpPr>
          <p:spPr>
            <a:xfrm flipH="1">
              <a:off x="6575201" y="5239536"/>
              <a:ext cx="442910" cy="442910"/>
            </a:xfrm>
            <a:prstGeom prst="arc">
              <a:avLst>
                <a:gd name="adj1" fmla="val 9341770"/>
                <a:gd name="adj2" fmla="val 1951505"/>
              </a:avLst>
            </a:prstGeom>
            <a:ln w="12700"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Овал 103"/>
            <p:cNvSpPr/>
            <p:nvPr/>
          </p:nvSpPr>
          <p:spPr>
            <a:xfrm flipH="1">
              <a:off x="6776128" y="5438131"/>
              <a:ext cx="45720" cy="45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678138" y="5361902"/>
              <a:ext cx="2531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i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</a:p>
          </p:txBody>
        </p:sp>
        <p:grpSp>
          <p:nvGrpSpPr>
            <p:cNvPr id="79" name="Группа 78"/>
            <p:cNvGrpSpPr/>
            <p:nvPr/>
          </p:nvGrpSpPr>
          <p:grpSpPr>
            <a:xfrm>
              <a:off x="5960212" y="5611179"/>
              <a:ext cx="329761" cy="415498"/>
              <a:chOff x="1372604" y="5028536"/>
              <a:chExt cx="329762" cy="41549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0" name="Прямоугольник 79"/>
                  <p:cNvSpPr/>
                  <p:nvPr/>
                </p:nvSpPr>
                <p:spPr>
                  <a:xfrm>
                    <a:off x="1372604" y="5028536"/>
                    <a:ext cx="329762" cy="415498"/>
                  </a:xfrm>
                  <a:prstGeom prst="rect">
                    <a:avLst/>
                  </a:prstGeom>
                </p:spPr>
                <p:txBody>
                  <a:bodyPr wrap="square" lIns="0" tIns="0" rIns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</m:oMath>
                      </m:oMathPara>
                    </a14:m>
                    <a:endParaRPr lang="ru-RU" sz="12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80" name="Прямоугольник 7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372604" y="5028536"/>
                    <a:ext cx="329762" cy="415498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 l="-12963" r="-11111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81" name="Прямая со стрелкой 80"/>
              <p:cNvCxnSpPr/>
              <p:nvPr/>
            </p:nvCxnSpPr>
            <p:spPr>
              <a:xfrm>
                <a:off x="1500098" y="5059171"/>
                <a:ext cx="155497" cy="426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Группа 81"/>
            <p:cNvGrpSpPr/>
            <p:nvPr/>
          </p:nvGrpSpPr>
          <p:grpSpPr>
            <a:xfrm>
              <a:off x="7336290" y="4969906"/>
              <a:ext cx="329761" cy="415498"/>
              <a:chOff x="1372604" y="5028536"/>
              <a:chExt cx="329762" cy="41549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3" name="Прямоугольник 82"/>
                  <p:cNvSpPr/>
                  <p:nvPr/>
                </p:nvSpPr>
                <p:spPr>
                  <a:xfrm>
                    <a:off x="1372604" y="5028536"/>
                    <a:ext cx="329762" cy="415498"/>
                  </a:xfrm>
                  <a:prstGeom prst="rect">
                    <a:avLst/>
                  </a:prstGeom>
                </p:spPr>
                <p:txBody>
                  <a:bodyPr wrap="square" lIns="0" tIns="0" rIns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𝑭</m:t>
                          </m:r>
                          <m:r>
                            <a:rPr lang="en-US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′</m:t>
                          </m:r>
                        </m:oMath>
                      </m:oMathPara>
                    </a14:m>
                    <a:endParaRPr lang="ru-RU" sz="12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83" name="Прямоугольник 82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372604" y="5028536"/>
                    <a:ext cx="329762" cy="415498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 l="-23636" r="-21818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87" name="Прямая со стрелкой 86"/>
              <p:cNvCxnSpPr/>
              <p:nvPr/>
            </p:nvCxnSpPr>
            <p:spPr>
              <a:xfrm>
                <a:off x="1445335" y="5059171"/>
                <a:ext cx="155497" cy="426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8" name="TextBox 87"/>
          <p:cNvSpPr txBox="1"/>
          <p:nvPr/>
        </p:nvSpPr>
        <p:spPr>
          <a:xfrm>
            <a:off x="7141370" y="5877134"/>
            <a:ext cx="39955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⊝</a:t>
            </a:r>
            <a:endParaRPr lang="ru-RU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82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16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500000">
                                      <p:cBhvr>
                                        <p:cTn id="191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2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2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9" grpId="0" animBg="1"/>
      <p:bldP spid="10" grpId="0" animBg="1"/>
      <p:bldP spid="5" grpId="0" animBg="1"/>
      <p:bldP spid="6" grpId="0" animBg="1"/>
      <p:bldP spid="2" grpId="0" animBg="1"/>
      <p:bldP spid="13" grpId="0"/>
      <p:bldP spid="14" grpId="0"/>
      <p:bldP spid="30" grpId="0"/>
      <p:bldP spid="30" grpId="1"/>
      <p:bldP spid="31" grpId="0" animBg="1"/>
      <p:bldP spid="31" grpId="1" animBg="1"/>
      <p:bldP spid="52" grpId="0" animBg="1"/>
      <p:bldP spid="54" grpId="0"/>
      <p:bldP spid="56" grpId="0" animBg="1"/>
      <p:bldP spid="57" grpId="0"/>
      <p:bldP spid="53" grpId="0" animBg="1"/>
      <p:bldP spid="58" grpId="0" animBg="1"/>
      <p:bldP spid="62" grpId="0" animBg="1"/>
      <p:bldP spid="63" grpId="0" animBg="1"/>
      <p:bldP spid="4" grpId="0" animBg="1"/>
      <p:bldP spid="7" grpId="0" animBg="1"/>
      <p:bldP spid="8" grpId="0" animBg="1"/>
      <p:bldP spid="60" grpId="0" animBg="1"/>
      <p:bldP spid="9" grpId="0" animBg="1"/>
      <p:bldP spid="64" grpId="0" animBg="1"/>
      <p:bldP spid="20" grpId="0"/>
      <p:bldP spid="66" grpId="0"/>
      <p:bldP spid="23" grpId="0" build="p"/>
      <p:bldP spid="16" grpId="0" animBg="1"/>
      <p:bldP spid="15" grpId="0" animBg="1"/>
      <p:bldP spid="27" grpId="0"/>
      <p:bldP spid="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3925" y="111259"/>
            <a:ext cx="264207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/>
              <a:t>Свойства пар: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0507" y="927614"/>
            <a:ext cx="8728031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1</a:t>
            </a:r>
          </a:p>
          <a:p>
            <a:pPr algn="ctr"/>
            <a:r>
              <a:rPr lang="ru-RU" sz="3200" dirty="0" smtClean="0"/>
              <a:t>Пару </a:t>
            </a:r>
            <a:r>
              <a:rPr lang="ru-RU" sz="3200" dirty="0"/>
              <a:t>сил можно перемещать в плоскости ее действия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0507" y="2756651"/>
            <a:ext cx="8658543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Плоскость действия </a:t>
            </a:r>
            <a:r>
              <a:rPr lang="ru-RU" sz="2800" b="1" dirty="0" smtClean="0">
                <a:solidFill>
                  <a:srgbClr val="FF0000"/>
                </a:solidFill>
              </a:rPr>
              <a:t>пары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– это </a:t>
            </a:r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dirty="0"/>
              <a:t>п</a:t>
            </a:r>
            <a:r>
              <a:rPr lang="ru-RU" sz="2800" dirty="0" smtClean="0"/>
              <a:t>лоскость</a:t>
            </a:r>
            <a:r>
              <a:rPr lang="ru-RU" sz="2800" dirty="0"/>
              <a:t>, проходящая через линии </a:t>
            </a:r>
            <a:r>
              <a:rPr lang="ru-RU" sz="2800" dirty="0" smtClean="0"/>
              <a:t>действия </a:t>
            </a:r>
            <a:r>
              <a:rPr lang="ru-RU" sz="2800" dirty="0"/>
              <a:t>сил </a:t>
            </a:r>
            <a:r>
              <a:rPr lang="ru-RU" sz="2800" dirty="0" smtClean="0"/>
              <a:t>пары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145"/>
          <p:cNvSpPr/>
          <p:nvPr/>
        </p:nvSpPr>
        <p:spPr>
          <a:xfrm>
            <a:off x="2270102" y="3918236"/>
            <a:ext cx="4771106" cy="2668091"/>
          </a:xfrm>
          <a:custGeom>
            <a:avLst/>
            <a:gdLst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485006 w 4477516"/>
              <a:gd name="connsiteY0" fmla="*/ 0 h 4334240"/>
              <a:gd name="connsiteX1" fmla="*/ 4477516 w 4477516"/>
              <a:gd name="connsiteY1" fmla="*/ 0 h 4334240"/>
              <a:gd name="connsiteX2" fmla="*/ 4477516 w 4477516"/>
              <a:gd name="connsiteY2" fmla="*/ 3992510 h 4334240"/>
              <a:gd name="connsiteX3" fmla="*/ 513581 w 4477516"/>
              <a:gd name="connsiteY3" fmla="*/ 3592460 h 4334240"/>
              <a:gd name="connsiteX4" fmla="*/ 485006 w 4477516"/>
              <a:gd name="connsiteY4" fmla="*/ 0 h 4334240"/>
              <a:gd name="connsiteX0" fmla="*/ 485006 w 4477516"/>
              <a:gd name="connsiteY0" fmla="*/ 0 h 3992510"/>
              <a:gd name="connsiteX1" fmla="*/ 4477516 w 4477516"/>
              <a:gd name="connsiteY1" fmla="*/ 0 h 3992510"/>
              <a:gd name="connsiteX2" fmla="*/ 4477516 w 4477516"/>
              <a:gd name="connsiteY2" fmla="*/ 3992510 h 3992510"/>
              <a:gd name="connsiteX3" fmla="*/ 513581 w 4477516"/>
              <a:gd name="connsiteY3" fmla="*/ 3592460 h 3992510"/>
              <a:gd name="connsiteX4" fmla="*/ 485006 w 4477516"/>
              <a:gd name="connsiteY4" fmla="*/ 0 h 3992510"/>
              <a:gd name="connsiteX0" fmla="*/ 535153 w 5327763"/>
              <a:gd name="connsiteY0" fmla="*/ 0 h 4230635"/>
              <a:gd name="connsiteX1" fmla="*/ 4527663 w 5327763"/>
              <a:gd name="connsiteY1" fmla="*/ 0 h 4230635"/>
              <a:gd name="connsiteX2" fmla="*/ 5327763 w 5327763"/>
              <a:gd name="connsiteY2" fmla="*/ 4230635 h 4230635"/>
              <a:gd name="connsiteX3" fmla="*/ 563728 w 5327763"/>
              <a:gd name="connsiteY3" fmla="*/ 3592460 h 4230635"/>
              <a:gd name="connsiteX4" fmla="*/ 535153 w 5327763"/>
              <a:gd name="connsiteY4" fmla="*/ 0 h 4230635"/>
              <a:gd name="connsiteX0" fmla="*/ 535153 w 5597787"/>
              <a:gd name="connsiteY0" fmla="*/ 0 h 4490138"/>
              <a:gd name="connsiteX1" fmla="*/ 4527663 w 5597787"/>
              <a:gd name="connsiteY1" fmla="*/ 0 h 4490138"/>
              <a:gd name="connsiteX2" fmla="*/ 5327763 w 5597787"/>
              <a:gd name="connsiteY2" fmla="*/ 4230635 h 4490138"/>
              <a:gd name="connsiteX3" fmla="*/ 563728 w 5597787"/>
              <a:gd name="connsiteY3" fmla="*/ 3592460 h 4490138"/>
              <a:gd name="connsiteX4" fmla="*/ 535153 w 5597787"/>
              <a:gd name="connsiteY4" fmla="*/ 0 h 4490138"/>
              <a:gd name="connsiteX0" fmla="*/ 500864 w 5178312"/>
              <a:gd name="connsiteY0" fmla="*/ 0 h 4215811"/>
              <a:gd name="connsiteX1" fmla="*/ 4493374 w 5178312"/>
              <a:gd name="connsiteY1" fmla="*/ 0 h 4215811"/>
              <a:gd name="connsiteX2" fmla="*/ 4750549 w 5178312"/>
              <a:gd name="connsiteY2" fmla="*/ 3868685 h 4215811"/>
              <a:gd name="connsiteX3" fmla="*/ 529439 w 5178312"/>
              <a:gd name="connsiteY3" fmla="*/ 3592460 h 4215811"/>
              <a:gd name="connsiteX4" fmla="*/ 500864 w 5178312"/>
              <a:gd name="connsiteY4" fmla="*/ 0 h 4215811"/>
              <a:gd name="connsiteX0" fmla="*/ 500864 w 5231633"/>
              <a:gd name="connsiteY0" fmla="*/ 0 h 4215811"/>
              <a:gd name="connsiteX1" fmla="*/ 4493374 w 5231633"/>
              <a:gd name="connsiteY1" fmla="*/ 0 h 4215811"/>
              <a:gd name="connsiteX2" fmla="*/ 4750549 w 5231633"/>
              <a:gd name="connsiteY2" fmla="*/ 3868685 h 4215811"/>
              <a:gd name="connsiteX3" fmla="*/ 529439 w 5231633"/>
              <a:gd name="connsiteY3" fmla="*/ 3592460 h 4215811"/>
              <a:gd name="connsiteX4" fmla="*/ 500864 w 5231633"/>
              <a:gd name="connsiteY4" fmla="*/ 0 h 4215811"/>
              <a:gd name="connsiteX0" fmla="*/ 500864 w 5010991"/>
              <a:gd name="connsiteY0" fmla="*/ 0 h 4215811"/>
              <a:gd name="connsiteX1" fmla="*/ 4493374 w 5010991"/>
              <a:gd name="connsiteY1" fmla="*/ 0 h 4215811"/>
              <a:gd name="connsiteX2" fmla="*/ 4750549 w 5010991"/>
              <a:gd name="connsiteY2" fmla="*/ 3868685 h 4215811"/>
              <a:gd name="connsiteX3" fmla="*/ 529439 w 5010991"/>
              <a:gd name="connsiteY3" fmla="*/ 3592460 h 4215811"/>
              <a:gd name="connsiteX4" fmla="*/ 500864 w 5010991"/>
              <a:gd name="connsiteY4" fmla="*/ 0 h 4215811"/>
              <a:gd name="connsiteX0" fmla="*/ 500864 w 5369903"/>
              <a:gd name="connsiteY0" fmla="*/ 0 h 4215811"/>
              <a:gd name="connsiteX1" fmla="*/ 4493374 w 5369903"/>
              <a:gd name="connsiteY1" fmla="*/ 0 h 4215811"/>
              <a:gd name="connsiteX2" fmla="*/ 4750549 w 5369903"/>
              <a:gd name="connsiteY2" fmla="*/ 3868685 h 4215811"/>
              <a:gd name="connsiteX3" fmla="*/ 529439 w 5369903"/>
              <a:gd name="connsiteY3" fmla="*/ 3592460 h 4215811"/>
              <a:gd name="connsiteX4" fmla="*/ 500864 w 5369903"/>
              <a:gd name="connsiteY4" fmla="*/ 0 h 4215811"/>
              <a:gd name="connsiteX0" fmla="*/ 500864 w 5275578"/>
              <a:gd name="connsiteY0" fmla="*/ 0 h 4202129"/>
              <a:gd name="connsiteX1" fmla="*/ 4325734 w 5275578"/>
              <a:gd name="connsiteY1" fmla="*/ 190500 h 4202129"/>
              <a:gd name="connsiteX2" fmla="*/ 4750549 w 5275578"/>
              <a:gd name="connsiteY2" fmla="*/ 3868685 h 4202129"/>
              <a:gd name="connsiteX3" fmla="*/ 529439 w 5275578"/>
              <a:gd name="connsiteY3" fmla="*/ 3592460 h 4202129"/>
              <a:gd name="connsiteX4" fmla="*/ 500864 w 5275578"/>
              <a:gd name="connsiteY4" fmla="*/ 0 h 4202129"/>
              <a:gd name="connsiteX0" fmla="*/ 747046 w 5521760"/>
              <a:gd name="connsiteY0" fmla="*/ 989 h 4203118"/>
              <a:gd name="connsiteX1" fmla="*/ 4571916 w 5521760"/>
              <a:gd name="connsiteY1" fmla="*/ 191489 h 4203118"/>
              <a:gd name="connsiteX2" fmla="*/ 4996731 w 5521760"/>
              <a:gd name="connsiteY2" fmla="*/ 3869674 h 4203118"/>
              <a:gd name="connsiteX3" fmla="*/ 775621 w 5521760"/>
              <a:gd name="connsiteY3" fmla="*/ 3593449 h 4203118"/>
              <a:gd name="connsiteX4" fmla="*/ 747046 w 5521760"/>
              <a:gd name="connsiteY4" fmla="*/ 989 h 4203118"/>
              <a:gd name="connsiteX0" fmla="*/ 749630 w 5322023"/>
              <a:gd name="connsiteY0" fmla="*/ 195080 h 4309330"/>
              <a:gd name="connsiteX1" fmla="*/ 4566880 w 5322023"/>
              <a:gd name="connsiteY1" fmla="*/ 301760 h 4309330"/>
              <a:gd name="connsiteX2" fmla="*/ 4991695 w 5322023"/>
              <a:gd name="connsiteY2" fmla="*/ 3979945 h 4309330"/>
              <a:gd name="connsiteX3" fmla="*/ 770585 w 5322023"/>
              <a:gd name="connsiteY3" fmla="*/ 3703720 h 4309330"/>
              <a:gd name="connsiteX4" fmla="*/ 749630 w 5322023"/>
              <a:gd name="connsiteY4" fmla="*/ 195080 h 4309330"/>
              <a:gd name="connsiteX0" fmla="*/ 740511 w 5188500"/>
              <a:gd name="connsiteY0" fmla="*/ 122922 h 3797872"/>
              <a:gd name="connsiteX1" fmla="*/ 4557761 w 5188500"/>
              <a:gd name="connsiteY1" fmla="*/ 229602 h 3797872"/>
              <a:gd name="connsiteX2" fmla="*/ 4807316 w 5188500"/>
              <a:gd name="connsiteY2" fmla="*/ 2924807 h 3797872"/>
              <a:gd name="connsiteX3" fmla="*/ 761466 w 5188500"/>
              <a:gd name="connsiteY3" fmla="*/ 3631562 h 3797872"/>
              <a:gd name="connsiteX4" fmla="*/ 740511 w 5188500"/>
              <a:gd name="connsiteY4" fmla="*/ 122922 h 3797872"/>
              <a:gd name="connsiteX0" fmla="*/ 338397 w 4765887"/>
              <a:gd name="connsiteY0" fmla="*/ 324468 h 3776543"/>
              <a:gd name="connsiteX1" fmla="*/ 4155647 w 4765887"/>
              <a:gd name="connsiteY1" fmla="*/ 431148 h 3776543"/>
              <a:gd name="connsiteX2" fmla="*/ 4405202 w 4765887"/>
              <a:gd name="connsiteY2" fmla="*/ 3126353 h 3776543"/>
              <a:gd name="connsiteX3" fmla="*/ 648912 w 4765887"/>
              <a:gd name="connsiteY3" fmla="*/ 3566408 h 3776543"/>
              <a:gd name="connsiteX4" fmla="*/ 338397 w 4765887"/>
              <a:gd name="connsiteY4" fmla="*/ 324468 h 3776543"/>
              <a:gd name="connsiteX0" fmla="*/ 338397 w 4665546"/>
              <a:gd name="connsiteY0" fmla="*/ 324468 h 3915364"/>
              <a:gd name="connsiteX1" fmla="*/ 4155647 w 4665546"/>
              <a:gd name="connsiteY1" fmla="*/ 431148 h 3915364"/>
              <a:gd name="connsiteX2" fmla="*/ 4405202 w 4665546"/>
              <a:gd name="connsiteY2" fmla="*/ 3126353 h 3915364"/>
              <a:gd name="connsiteX3" fmla="*/ 2100505 w 4665546"/>
              <a:gd name="connsiteY3" fmla="*/ 3775960 h 3915364"/>
              <a:gd name="connsiteX4" fmla="*/ 648912 w 4665546"/>
              <a:gd name="connsiteY4" fmla="*/ 3566408 h 3915364"/>
              <a:gd name="connsiteX5" fmla="*/ 338397 w 4665546"/>
              <a:gd name="connsiteY5" fmla="*/ 324468 h 3915364"/>
              <a:gd name="connsiteX0" fmla="*/ 283533 w 4542947"/>
              <a:gd name="connsiteY0" fmla="*/ 324468 h 3806349"/>
              <a:gd name="connsiteX1" fmla="*/ 4100783 w 4542947"/>
              <a:gd name="connsiteY1" fmla="*/ 431148 h 3806349"/>
              <a:gd name="connsiteX2" fmla="*/ 4350338 w 4542947"/>
              <a:gd name="connsiteY2" fmla="*/ 3126353 h 3806349"/>
              <a:gd name="connsiteX3" fmla="*/ 3089581 w 4542947"/>
              <a:gd name="connsiteY3" fmla="*/ 3516880 h 3806349"/>
              <a:gd name="connsiteX4" fmla="*/ 594048 w 4542947"/>
              <a:gd name="connsiteY4" fmla="*/ 3566408 h 3806349"/>
              <a:gd name="connsiteX5" fmla="*/ 283533 w 4542947"/>
              <a:gd name="connsiteY5" fmla="*/ 324468 h 3806349"/>
              <a:gd name="connsiteX0" fmla="*/ 281155 w 4544368"/>
              <a:gd name="connsiteY0" fmla="*/ 324468 h 4297358"/>
              <a:gd name="connsiteX1" fmla="*/ 4098405 w 4544368"/>
              <a:gd name="connsiteY1" fmla="*/ 431148 h 4297358"/>
              <a:gd name="connsiteX2" fmla="*/ 4347960 w 4544368"/>
              <a:gd name="connsiteY2" fmla="*/ 3126353 h 4297358"/>
              <a:gd name="connsiteX3" fmla="*/ 3026243 w 4544368"/>
              <a:gd name="connsiteY3" fmla="*/ 4278880 h 4297358"/>
              <a:gd name="connsiteX4" fmla="*/ 591670 w 4544368"/>
              <a:gd name="connsiteY4" fmla="*/ 3566408 h 4297358"/>
              <a:gd name="connsiteX5" fmla="*/ 281155 w 4544368"/>
              <a:gd name="connsiteY5" fmla="*/ 324468 h 4297358"/>
              <a:gd name="connsiteX0" fmla="*/ 392704 w 4655917"/>
              <a:gd name="connsiteY0" fmla="*/ 324468 h 4293306"/>
              <a:gd name="connsiteX1" fmla="*/ 4209954 w 4655917"/>
              <a:gd name="connsiteY1" fmla="*/ 431148 h 4293306"/>
              <a:gd name="connsiteX2" fmla="*/ 4459509 w 4655917"/>
              <a:gd name="connsiteY2" fmla="*/ 3126353 h 4293306"/>
              <a:gd name="connsiteX3" fmla="*/ 3137792 w 4655917"/>
              <a:gd name="connsiteY3" fmla="*/ 4278880 h 4293306"/>
              <a:gd name="connsiteX4" fmla="*/ 703219 w 4655917"/>
              <a:gd name="connsiteY4" fmla="*/ 3566408 h 4293306"/>
              <a:gd name="connsiteX5" fmla="*/ 158372 w 4655917"/>
              <a:gd name="connsiteY5" fmla="*/ 773679 h 4293306"/>
              <a:gd name="connsiteX6" fmla="*/ 392704 w 4655917"/>
              <a:gd name="connsiteY6" fmla="*/ 324468 h 4293306"/>
              <a:gd name="connsiteX0" fmla="*/ 501967 w 4765180"/>
              <a:gd name="connsiteY0" fmla="*/ 246770 h 4208755"/>
              <a:gd name="connsiteX1" fmla="*/ 4319217 w 4765180"/>
              <a:gd name="connsiteY1" fmla="*/ 353450 h 4208755"/>
              <a:gd name="connsiteX2" fmla="*/ 4568772 w 4765180"/>
              <a:gd name="connsiteY2" fmla="*/ 3048655 h 4208755"/>
              <a:gd name="connsiteX3" fmla="*/ 3247055 w 4765180"/>
              <a:gd name="connsiteY3" fmla="*/ 4201182 h 4208755"/>
              <a:gd name="connsiteX4" fmla="*/ 812482 w 4765180"/>
              <a:gd name="connsiteY4" fmla="*/ 3488710 h 4208755"/>
              <a:gd name="connsiteX5" fmla="*/ 77135 w 4765180"/>
              <a:gd name="connsiteY5" fmla="*/ 2341901 h 4208755"/>
              <a:gd name="connsiteX6" fmla="*/ 501967 w 4765180"/>
              <a:gd name="connsiteY6" fmla="*/ 246770 h 4208755"/>
              <a:gd name="connsiteX0" fmla="*/ 501967 w 4621847"/>
              <a:gd name="connsiteY0" fmla="*/ 182143 h 4144128"/>
              <a:gd name="connsiteX1" fmla="*/ 3925236 w 4621847"/>
              <a:gd name="connsiteY1" fmla="*/ 120815 h 4144128"/>
              <a:gd name="connsiteX2" fmla="*/ 4319217 w 4621847"/>
              <a:gd name="connsiteY2" fmla="*/ 288823 h 4144128"/>
              <a:gd name="connsiteX3" fmla="*/ 4568772 w 4621847"/>
              <a:gd name="connsiteY3" fmla="*/ 2984028 h 4144128"/>
              <a:gd name="connsiteX4" fmla="*/ 3247055 w 4621847"/>
              <a:gd name="connsiteY4" fmla="*/ 4136555 h 4144128"/>
              <a:gd name="connsiteX5" fmla="*/ 812482 w 4621847"/>
              <a:gd name="connsiteY5" fmla="*/ 3424083 h 4144128"/>
              <a:gd name="connsiteX6" fmla="*/ 77135 w 4621847"/>
              <a:gd name="connsiteY6" fmla="*/ 2277274 h 4144128"/>
              <a:gd name="connsiteX7" fmla="*/ 501967 w 4621847"/>
              <a:gd name="connsiteY7" fmla="*/ 182143 h 4144128"/>
              <a:gd name="connsiteX0" fmla="*/ 434206 w 4616354"/>
              <a:gd name="connsiteY0" fmla="*/ 95785 h 4057770"/>
              <a:gd name="connsiteX1" fmla="*/ 1876275 w 4616354"/>
              <a:gd name="connsiteY1" fmla="*/ 339257 h 4057770"/>
              <a:gd name="connsiteX2" fmla="*/ 4251456 w 4616354"/>
              <a:gd name="connsiteY2" fmla="*/ 202465 h 4057770"/>
              <a:gd name="connsiteX3" fmla="*/ 4501011 w 4616354"/>
              <a:gd name="connsiteY3" fmla="*/ 2897670 h 4057770"/>
              <a:gd name="connsiteX4" fmla="*/ 3179294 w 4616354"/>
              <a:gd name="connsiteY4" fmla="*/ 4050197 h 4057770"/>
              <a:gd name="connsiteX5" fmla="*/ 744721 w 4616354"/>
              <a:gd name="connsiteY5" fmla="*/ 3337725 h 4057770"/>
              <a:gd name="connsiteX6" fmla="*/ 9374 w 4616354"/>
              <a:gd name="connsiteY6" fmla="*/ 2190916 h 4057770"/>
              <a:gd name="connsiteX7" fmla="*/ 434206 w 4616354"/>
              <a:gd name="connsiteY7" fmla="*/ 95785 h 4057770"/>
              <a:gd name="connsiteX0" fmla="*/ 295590 w 4630138"/>
              <a:gd name="connsiteY0" fmla="*/ 598647 h 4011992"/>
              <a:gd name="connsiteX1" fmla="*/ 1890059 w 4630138"/>
              <a:gd name="connsiteY1" fmla="*/ 293479 h 4011992"/>
              <a:gd name="connsiteX2" fmla="*/ 4265240 w 4630138"/>
              <a:gd name="connsiteY2" fmla="*/ 156687 h 4011992"/>
              <a:gd name="connsiteX3" fmla="*/ 4514795 w 4630138"/>
              <a:gd name="connsiteY3" fmla="*/ 2851892 h 4011992"/>
              <a:gd name="connsiteX4" fmla="*/ 3193078 w 4630138"/>
              <a:gd name="connsiteY4" fmla="*/ 4004419 h 4011992"/>
              <a:gd name="connsiteX5" fmla="*/ 758505 w 4630138"/>
              <a:gd name="connsiteY5" fmla="*/ 3291947 h 4011992"/>
              <a:gd name="connsiteX6" fmla="*/ 23158 w 4630138"/>
              <a:gd name="connsiteY6" fmla="*/ 2145138 h 4011992"/>
              <a:gd name="connsiteX7" fmla="*/ 295590 w 4630138"/>
              <a:gd name="connsiteY7" fmla="*/ 598647 h 4011992"/>
              <a:gd name="connsiteX0" fmla="*/ 295590 w 4631788"/>
              <a:gd name="connsiteY0" fmla="*/ 598647 h 3592120"/>
              <a:gd name="connsiteX1" fmla="*/ 1890059 w 4631788"/>
              <a:gd name="connsiteY1" fmla="*/ 293479 h 3592120"/>
              <a:gd name="connsiteX2" fmla="*/ 4265240 w 4631788"/>
              <a:gd name="connsiteY2" fmla="*/ 156687 h 3592120"/>
              <a:gd name="connsiteX3" fmla="*/ 4514795 w 4631788"/>
              <a:gd name="connsiteY3" fmla="*/ 2851892 h 3592120"/>
              <a:gd name="connsiteX4" fmla="*/ 3170218 w 4631788"/>
              <a:gd name="connsiteY4" fmla="*/ 3570079 h 3592120"/>
              <a:gd name="connsiteX5" fmla="*/ 758505 w 4631788"/>
              <a:gd name="connsiteY5" fmla="*/ 3291947 h 3592120"/>
              <a:gd name="connsiteX6" fmla="*/ 23158 w 4631788"/>
              <a:gd name="connsiteY6" fmla="*/ 2145138 h 3592120"/>
              <a:gd name="connsiteX7" fmla="*/ 295590 w 4631788"/>
              <a:gd name="connsiteY7" fmla="*/ 598647 h 359212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758505 w 4631788"/>
              <a:gd name="connsiteY6" fmla="*/ 329194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590865 w 4631788"/>
              <a:gd name="connsiteY6" fmla="*/ 274330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755319"/>
              <a:gd name="connsiteX1" fmla="*/ 1890059 w 4631788"/>
              <a:gd name="connsiteY1" fmla="*/ 293479 h 3755319"/>
              <a:gd name="connsiteX2" fmla="*/ 4265240 w 4631788"/>
              <a:gd name="connsiteY2" fmla="*/ 156687 h 3755319"/>
              <a:gd name="connsiteX3" fmla="*/ 4514795 w 4631788"/>
              <a:gd name="connsiteY3" fmla="*/ 2851892 h 3755319"/>
              <a:gd name="connsiteX4" fmla="*/ 3170218 w 4631788"/>
              <a:gd name="connsiteY4" fmla="*/ 3570079 h 3755319"/>
              <a:gd name="connsiteX5" fmla="*/ 1821479 w 4631788"/>
              <a:gd name="connsiteY5" fmla="*/ 3745338 h 3755319"/>
              <a:gd name="connsiteX6" fmla="*/ 590865 w 4631788"/>
              <a:gd name="connsiteY6" fmla="*/ 2743307 h 3755319"/>
              <a:gd name="connsiteX7" fmla="*/ 23158 w 4631788"/>
              <a:gd name="connsiteY7" fmla="*/ 2145138 h 3755319"/>
              <a:gd name="connsiteX8" fmla="*/ 295590 w 4631788"/>
              <a:gd name="connsiteY8" fmla="*/ 598647 h 3755319"/>
              <a:gd name="connsiteX0" fmla="*/ 304431 w 4640629"/>
              <a:gd name="connsiteY0" fmla="*/ 598647 h 3755319"/>
              <a:gd name="connsiteX1" fmla="*/ 1898900 w 4640629"/>
              <a:gd name="connsiteY1" fmla="*/ 293479 h 3755319"/>
              <a:gd name="connsiteX2" fmla="*/ 4274081 w 4640629"/>
              <a:gd name="connsiteY2" fmla="*/ 156687 h 3755319"/>
              <a:gd name="connsiteX3" fmla="*/ 4523636 w 4640629"/>
              <a:gd name="connsiteY3" fmla="*/ 2851892 h 3755319"/>
              <a:gd name="connsiteX4" fmla="*/ 3179059 w 4640629"/>
              <a:gd name="connsiteY4" fmla="*/ 3570079 h 3755319"/>
              <a:gd name="connsiteX5" fmla="*/ 1830320 w 4640629"/>
              <a:gd name="connsiteY5" fmla="*/ 3745338 h 3755319"/>
              <a:gd name="connsiteX6" fmla="*/ 599706 w 4640629"/>
              <a:gd name="connsiteY6" fmla="*/ 2743307 h 3755319"/>
              <a:gd name="connsiteX7" fmla="*/ 31999 w 4640629"/>
              <a:gd name="connsiteY7" fmla="*/ 2145138 h 3755319"/>
              <a:gd name="connsiteX8" fmla="*/ 131060 w 4640629"/>
              <a:gd name="connsiteY8" fmla="*/ 1459338 h 3755319"/>
              <a:gd name="connsiteX9" fmla="*/ 304431 w 4640629"/>
              <a:gd name="connsiteY9" fmla="*/ 598647 h 3755319"/>
              <a:gd name="connsiteX0" fmla="*/ 223866 w 4560064"/>
              <a:gd name="connsiteY0" fmla="*/ 598647 h 3755319"/>
              <a:gd name="connsiteX1" fmla="*/ 1818335 w 4560064"/>
              <a:gd name="connsiteY1" fmla="*/ 293479 h 3755319"/>
              <a:gd name="connsiteX2" fmla="*/ 4193516 w 4560064"/>
              <a:gd name="connsiteY2" fmla="*/ 156687 h 3755319"/>
              <a:gd name="connsiteX3" fmla="*/ 4443071 w 4560064"/>
              <a:gd name="connsiteY3" fmla="*/ 2851892 h 3755319"/>
              <a:gd name="connsiteX4" fmla="*/ 3098494 w 4560064"/>
              <a:gd name="connsiteY4" fmla="*/ 3570079 h 3755319"/>
              <a:gd name="connsiteX5" fmla="*/ 1749755 w 4560064"/>
              <a:gd name="connsiteY5" fmla="*/ 3745338 h 3755319"/>
              <a:gd name="connsiteX6" fmla="*/ 519141 w 4560064"/>
              <a:gd name="connsiteY6" fmla="*/ 2743307 h 3755319"/>
              <a:gd name="connsiteX7" fmla="*/ 58114 w 4560064"/>
              <a:gd name="connsiteY7" fmla="*/ 2320398 h 3755319"/>
              <a:gd name="connsiteX8" fmla="*/ 50495 w 4560064"/>
              <a:gd name="connsiteY8" fmla="*/ 1459338 h 3755319"/>
              <a:gd name="connsiteX9" fmla="*/ 223866 w 4560064"/>
              <a:gd name="connsiteY9" fmla="*/ 598647 h 3755319"/>
              <a:gd name="connsiteX0" fmla="*/ 223866 w 4600782"/>
              <a:gd name="connsiteY0" fmla="*/ 505110 h 3661782"/>
              <a:gd name="connsiteX1" fmla="*/ 1818335 w 4600782"/>
              <a:gd name="connsiteY1" fmla="*/ 199942 h 3661782"/>
              <a:gd name="connsiteX2" fmla="*/ 4193516 w 4600782"/>
              <a:gd name="connsiteY2" fmla="*/ 63150 h 3661782"/>
              <a:gd name="connsiteX3" fmla="*/ 4546295 w 4600782"/>
              <a:gd name="connsiteY3" fmla="*/ 1426761 h 3661782"/>
              <a:gd name="connsiteX4" fmla="*/ 4443071 w 4600782"/>
              <a:gd name="connsiteY4" fmla="*/ 2758355 h 3661782"/>
              <a:gd name="connsiteX5" fmla="*/ 3098494 w 4600782"/>
              <a:gd name="connsiteY5" fmla="*/ 3476542 h 3661782"/>
              <a:gd name="connsiteX6" fmla="*/ 1749755 w 4600782"/>
              <a:gd name="connsiteY6" fmla="*/ 3651801 h 3661782"/>
              <a:gd name="connsiteX7" fmla="*/ 519141 w 4600782"/>
              <a:gd name="connsiteY7" fmla="*/ 2649770 h 3661782"/>
              <a:gd name="connsiteX8" fmla="*/ 58114 w 4600782"/>
              <a:gd name="connsiteY8" fmla="*/ 2226861 h 3661782"/>
              <a:gd name="connsiteX9" fmla="*/ 50495 w 4600782"/>
              <a:gd name="connsiteY9" fmla="*/ 1365801 h 3661782"/>
              <a:gd name="connsiteX10" fmla="*/ 223866 w 4600782"/>
              <a:gd name="connsiteY10" fmla="*/ 505110 h 3661782"/>
              <a:gd name="connsiteX0" fmla="*/ 223866 w 4506725"/>
              <a:gd name="connsiteY0" fmla="*/ 556350 h 3713022"/>
              <a:gd name="connsiteX1" fmla="*/ 1818335 w 4506725"/>
              <a:gd name="connsiteY1" fmla="*/ 251182 h 3713022"/>
              <a:gd name="connsiteX2" fmla="*/ 4193516 w 4506725"/>
              <a:gd name="connsiteY2" fmla="*/ 114390 h 3713022"/>
              <a:gd name="connsiteX3" fmla="*/ 4279595 w 4506725"/>
              <a:gd name="connsiteY3" fmla="*/ 2217141 h 3713022"/>
              <a:gd name="connsiteX4" fmla="*/ 4443071 w 4506725"/>
              <a:gd name="connsiteY4" fmla="*/ 2809595 h 3713022"/>
              <a:gd name="connsiteX5" fmla="*/ 3098494 w 4506725"/>
              <a:gd name="connsiteY5" fmla="*/ 3527782 h 3713022"/>
              <a:gd name="connsiteX6" fmla="*/ 1749755 w 4506725"/>
              <a:gd name="connsiteY6" fmla="*/ 3703041 h 3713022"/>
              <a:gd name="connsiteX7" fmla="*/ 519141 w 4506725"/>
              <a:gd name="connsiteY7" fmla="*/ 2701010 h 3713022"/>
              <a:gd name="connsiteX8" fmla="*/ 58114 w 4506725"/>
              <a:gd name="connsiteY8" fmla="*/ 2278101 h 3713022"/>
              <a:gd name="connsiteX9" fmla="*/ 50495 w 4506725"/>
              <a:gd name="connsiteY9" fmla="*/ 1417041 h 3713022"/>
              <a:gd name="connsiteX10" fmla="*/ 223866 w 4506725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519141 w 4390117"/>
              <a:gd name="connsiteY7" fmla="*/ 27010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465801 w 4390117"/>
              <a:gd name="connsiteY7" fmla="*/ 29677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25190"/>
              <a:gd name="connsiteY0" fmla="*/ 622961 h 3779633"/>
              <a:gd name="connsiteX1" fmla="*/ 1818335 w 4325190"/>
              <a:gd name="connsiteY1" fmla="*/ 317793 h 3779633"/>
              <a:gd name="connsiteX2" fmla="*/ 3159456 w 4325190"/>
              <a:gd name="connsiteY2" fmla="*/ 127291 h 3779633"/>
              <a:gd name="connsiteX3" fmla="*/ 4193516 w 4325190"/>
              <a:gd name="connsiteY3" fmla="*/ 181001 h 3779633"/>
              <a:gd name="connsiteX4" fmla="*/ 4279595 w 4325190"/>
              <a:gd name="connsiteY4" fmla="*/ 2283752 h 3779633"/>
              <a:gd name="connsiteX5" fmla="*/ 4191611 w 4325190"/>
              <a:gd name="connsiteY5" fmla="*/ 3196246 h 3779633"/>
              <a:gd name="connsiteX6" fmla="*/ 3098494 w 4325190"/>
              <a:gd name="connsiteY6" fmla="*/ 3594393 h 3779633"/>
              <a:gd name="connsiteX7" fmla="*/ 1749755 w 4325190"/>
              <a:gd name="connsiteY7" fmla="*/ 3769652 h 3779633"/>
              <a:gd name="connsiteX8" fmla="*/ 465801 w 4325190"/>
              <a:gd name="connsiteY8" fmla="*/ 3034321 h 3779633"/>
              <a:gd name="connsiteX9" fmla="*/ 58114 w 4325190"/>
              <a:gd name="connsiteY9" fmla="*/ 2344712 h 3779633"/>
              <a:gd name="connsiteX10" fmla="*/ 50495 w 4325190"/>
              <a:gd name="connsiteY10" fmla="*/ 1483652 h 3779633"/>
              <a:gd name="connsiteX11" fmla="*/ 223866 w 4325190"/>
              <a:gd name="connsiteY11" fmla="*/ 622961 h 3779633"/>
              <a:gd name="connsiteX0" fmla="*/ 223866 w 4325190"/>
              <a:gd name="connsiteY0" fmla="*/ 49745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223866 w 4325190"/>
              <a:gd name="connsiteY11" fmla="*/ 497451 h 3654123"/>
              <a:gd name="connsiteX0" fmla="*/ 818226 w 4325190"/>
              <a:gd name="connsiteY0" fmla="*/ 80987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818226 w 4325190"/>
              <a:gd name="connsiteY11" fmla="*/ 809871 h 3654123"/>
              <a:gd name="connsiteX0" fmla="*/ 818226 w 4282056"/>
              <a:gd name="connsiteY0" fmla="*/ 809871 h 3654123"/>
              <a:gd name="connsiteX1" fmla="*/ 1818335 w 4282056"/>
              <a:gd name="connsiteY1" fmla="*/ 192283 h 3654123"/>
              <a:gd name="connsiteX2" fmla="*/ 3159456 w 4282056"/>
              <a:gd name="connsiteY2" fmla="*/ 1781 h 3654123"/>
              <a:gd name="connsiteX3" fmla="*/ 4155416 w 4282056"/>
              <a:gd name="connsiteY3" fmla="*/ 535551 h 3654123"/>
              <a:gd name="connsiteX4" fmla="*/ 4279595 w 4282056"/>
              <a:gd name="connsiteY4" fmla="*/ 2158242 h 3654123"/>
              <a:gd name="connsiteX5" fmla="*/ 3627731 w 4282056"/>
              <a:gd name="connsiteY5" fmla="*/ 2727836 h 3654123"/>
              <a:gd name="connsiteX6" fmla="*/ 3098494 w 4282056"/>
              <a:gd name="connsiteY6" fmla="*/ 3468883 h 3654123"/>
              <a:gd name="connsiteX7" fmla="*/ 1749755 w 4282056"/>
              <a:gd name="connsiteY7" fmla="*/ 3644142 h 3654123"/>
              <a:gd name="connsiteX8" fmla="*/ 465801 w 4282056"/>
              <a:gd name="connsiteY8" fmla="*/ 2908811 h 3654123"/>
              <a:gd name="connsiteX9" fmla="*/ 58114 w 4282056"/>
              <a:gd name="connsiteY9" fmla="*/ 2219202 h 3654123"/>
              <a:gd name="connsiteX10" fmla="*/ 50495 w 4282056"/>
              <a:gd name="connsiteY10" fmla="*/ 1358142 h 3654123"/>
              <a:gd name="connsiteX11" fmla="*/ 818226 w 4282056"/>
              <a:gd name="connsiteY11" fmla="*/ 809871 h 3654123"/>
              <a:gd name="connsiteX0" fmla="*/ 818226 w 4282056"/>
              <a:gd name="connsiteY0" fmla="*/ 809871 h 3494058"/>
              <a:gd name="connsiteX1" fmla="*/ 1818335 w 4282056"/>
              <a:gd name="connsiteY1" fmla="*/ 192283 h 3494058"/>
              <a:gd name="connsiteX2" fmla="*/ 3159456 w 4282056"/>
              <a:gd name="connsiteY2" fmla="*/ 1781 h 3494058"/>
              <a:gd name="connsiteX3" fmla="*/ 4155416 w 4282056"/>
              <a:gd name="connsiteY3" fmla="*/ 535551 h 3494058"/>
              <a:gd name="connsiteX4" fmla="*/ 4279595 w 4282056"/>
              <a:gd name="connsiteY4" fmla="*/ 2158242 h 3494058"/>
              <a:gd name="connsiteX5" fmla="*/ 3627731 w 4282056"/>
              <a:gd name="connsiteY5" fmla="*/ 2727836 h 3494058"/>
              <a:gd name="connsiteX6" fmla="*/ 3098494 w 4282056"/>
              <a:gd name="connsiteY6" fmla="*/ 3468883 h 3494058"/>
              <a:gd name="connsiteX7" fmla="*/ 1589735 w 4282056"/>
              <a:gd name="connsiteY7" fmla="*/ 3308862 h 3494058"/>
              <a:gd name="connsiteX8" fmla="*/ 465801 w 4282056"/>
              <a:gd name="connsiteY8" fmla="*/ 2908811 h 3494058"/>
              <a:gd name="connsiteX9" fmla="*/ 58114 w 4282056"/>
              <a:gd name="connsiteY9" fmla="*/ 2219202 h 3494058"/>
              <a:gd name="connsiteX10" fmla="*/ 50495 w 4282056"/>
              <a:gd name="connsiteY10" fmla="*/ 1358142 h 3494058"/>
              <a:gd name="connsiteX11" fmla="*/ 818226 w 4282056"/>
              <a:gd name="connsiteY11" fmla="*/ 809871 h 3494058"/>
              <a:gd name="connsiteX0" fmla="*/ 818226 w 4294961"/>
              <a:gd name="connsiteY0" fmla="*/ 633583 h 3317770"/>
              <a:gd name="connsiteX1" fmla="*/ 1818335 w 4294961"/>
              <a:gd name="connsiteY1" fmla="*/ 15995 h 3317770"/>
              <a:gd name="connsiteX2" fmla="*/ 2801316 w 4294961"/>
              <a:gd name="connsiteY2" fmla="*/ 176013 h 3317770"/>
              <a:gd name="connsiteX3" fmla="*/ 4155416 w 4294961"/>
              <a:gd name="connsiteY3" fmla="*/ 359263 h 3317770"/>
              <a:gd name="connsiteX4" fmla="*/ 4279595 w 4294961"/>
              <a:gd name="connsiteY4" fmla="*/ 1981954 h 3317770"/>
              <a:gd name="connsiteX5" fmla="*/ 3627731 w 4294961"/>
              <a:gd name="connsiteY5" fmla="*/ 2551548 h 3317770"/>
              <a:gd name="connsiteX6" fmla="*/ 3098494 w 4294961"/>
              <a:gd name="connsiteY6" fmla="*/ 3292595 h 3317770"/>
              <a:gd name="connsiteX7" fmla="*/ 1589735 w 4294961"/>
              <a:gd name="connsiteY7" fmla="*/ 3132574 h 3317770"/>
              <a:gd name="connsiteX8" fmla="*/ 465801 w 4294961"/>
              <a:gd name="connsiteY8" fmla="*/ 2732523 h 3317770"/>
              <a:gd name="connsiteX9" fmla="*/ 58114 w 4294961"/>
              <a:gd name="connsiteY9" fmla="*/ 2042914 h 3317770"/>
              <a:gd name="connsiteX10" fmla="*/ 50495 w 4294961"/>
              <a:gd name="connsiteY10" fmla="*/ 1181854 h 3317770"/>
              <a:gd name="connsiteX11" fmla="*/ 818226 w 4294961"/>
              <a:gd name="connsiteY11" fmla="*/ 633583 h 3317770"/>
              <a:gd name="connsiteX0" fmla="*/ 818226 w 4335789"/>
              <a:gd name="connsiteY0" fmla="*/ 633583 h 3317770"/>
              <a:gd name="connsiteX1" fmla="*/ 1818335 w 4335789"/>
              <a:gd name="connsiteY1" fmla="*/ 15995 h 3317770"/>
              <a:gd name="connsiteX2" fmla="*/ 2801316 w 4335789"/>
              <a:gd name="connsiteY2" fmla="*/ 176013 h 3317770"/>
              <a:gd name="connsiteX3" fmla="*/ 4155416 w 4335789"/>
              <a:gd name="connsiteY3" fmla="*/ 359263 h 3317770"/>
              <a:gd name="connsiteX4" fmla="*/ 4287216 w 4335789"/>
              <a:gd name="connsiteY4" fmla="*/ 1296154 h 3317770"/>
              <a:gd name="connsiteX5" fmla="*/ 4279595 w 4335789"/>
              <a:gd name="connsiteY5" fmla="*/ 1981954 h 3317770"/>
              <a:gd name="connsiteX6" fmla="*/ 3627731 w 4335789"/>
              <a:gd name="connsiteY6" fmla="*/ 2551548 h 3317770"/>
              <a:gd name="connsiteX7" fmla="*/ 3098494 w 4335789"/>
              <a:gd name="connsiteY7" fmla="*/ 3292595 h 3317770"/>
              <a:gd name="connsiteX8" fmla="*/ 1589735 w 4335789"/>
              <a:gd name="connsiteY8" fmla="*/ 3132574 h 3317770"/>
              <a:gd name="connsiteX9" fmla="*/ 465801 w 4335789"/>
              <a:gd name="connsiteY9" fmla="*/ 2732523 h 3317770"/>
              <a:gd name="connsiteX10" fmla="*/ 58114 w 4335789"/>
              <a:gd name="connsiteY10" fmla="*/ 2042914 h 3317770"/>
              <a:gd name="connsiteX11" fmla="*/ 50495 w 4335789"/>
              <a:gd name="connsiteY11" fmla="*/ 1181854 h 3317770"/>
              <a:gd name="connsiteX12" fmla="*/ 818226 w 4335789"/>
              <a:gd name="connsiteY12" fmla="*/ 633583 h 3317770"/>
              <a:gd name="connsiteX0" fmla="*/ 818226 w 4314803"/>
              <a:gd name="connsiteY0" fmla="*/ 633583 h 3317770"/>
              <a:gd name="connsiteX1" fmla="*/ 1818335 w 4314803"/>
              <a:gd name="connsiteY1" fmla="*/ 15995 h 3317770"/>
              <a:gd name="connsiteX2" fmla="*/ 2801316 w 4314803"/>
              <a:gd name="connsiteY2" fmla="*/ 176013 h 3317770"/>
              <a:gd name="connsiteX3" fmla="*/ 4155416 w 4314803"/>
              <a:gd name="connsiteY3" fmla="*/ 359263 h 3317770"/>
              <a:gd name="connsiteX4" fmla="*/ 4188156 w 4314803"/>
              <a:gd name="connsiteY4" fmla="*/ 1197094 h 3317770"/>
              <a:gd name="connsiteX5" fmla="*/ 4279595 w 4314803"/>
              <a:gd name="connsiteY5" fmla="*/ 1981954 h 3317770"/>
              <a:gd name="connsiteX6" fmla="*/ 3627731 w 4314803"/>
              <a:gd name="connsiteY6" fmla="*/ 2551548 h 3317770"/>
              <a:gd name="connsiteX7" fmla="*/ 3098494 w 4314803"/>
              <a:gd name="connsiteY7" fmla="*/ 3292595 h 3317770"/>
              <a:gd name="connsiteX8" fmla="*/ 1589735 w 4314803"/>
              <a:gd name="connsiteY8" fmla="*/ 3132574 h 3317770"/>
              <a:gd name="connsiteX9" fmla="*/ 465801 w 4314803"/>
              <a:gd name="connsiteY9" fmla="*/ 2732523 h 3317770"/>
              <a:gd name="connsiteX10" fmla="*/ 58114 w 4314803"/>
              <a:gd name="connsiteY10" fmla="*/ 2042914 h 3317770"/>
              <a:gd name="connsiteX11" fmla="*/ 50495 w 4314803"/>
              <a:gd name="connsiteY11" fmla="*/ 1181854 h 3317770"/>
              <a:gd name="connsiteX12" fmla="*/ 818226 w 4314803"/>
              <a:gd name="connsiteY12" fmla="*/ 633583 h 3317770"/>
              <a:gd name="connsiteX0" fmla="*/ 818226 w 4344147"/>
              <a:gd name="connsiteY0" fmla="*/ 633583 h 3317770"/>
              <a:gd name="connsiteX1" fmla="*/ 1818335 w 4344147"/>
              <a:gd name="connsiteY1" fmla="*/ 15995 h 3317770"/>
              <a:gd name="connsiteX2" fmla="*/ 2801316 w 4344147"/>
              <a:gd name="connsiteY2" fmla="*/ 176013 h 3317770"/>
              <a:gd name="connsiteX3" fmla="*/ 4155416 w 4344147"/>
              <a:gd name="connsiteY3" fmla="*/ 359263 h 3317770"/>
              <a:gd name="connsiteX4" fmla="*/ 4306379 w 4344147"/>
              <a:gd name="connsiteY4" fmla="*/ 1203006 h 3317770"/>
              <a:gd name="connsiteX5" fmla="*/ 4279595 w 4344147"/>
              <a:gd name="connsiteY5" fmla="*/ 1981954 h 3317770"/>
              <a:gd name="connsiteX6" fmla="*/ 3627731 w 4344147"/>
              <a:gd name="connsiteY6" fmla="*/ 2551548 h 3317770"/>
              <a:gd name="connsiteX7" fmla="*/ 3098494 w 4344147"/>
              <a:gd name="connsiteY7" fmla="*/ 3292595 h 3317770"/>
              <a:gd name="connsiteX8" fmla="*/ 1589735 w 4344147"/>
              <a:gd name="connsiteY8" fmla="*/ 3132574 h 3317770"/>
              <a:gd name="connsiteX9" fmla="*/ 465801 w 4344147"/>
              <a:gd name="connsiteY9" fmla="*/ 2732523 h 3317770"/>
              <a:gd name="connsiteX10" fmla="*/ 58114 w 4344147"/>
              <a:gd name="connsiteY10" fmla="*/ 2042914 h 3317770"/>
              <a:gd name="connsiteX11" fmla="*/ 50495 w 4344147"/>
              <a:gd name="connsiteY11" fmla="*/ 1181854 h 3317770"/>
              <a:gd name="connsiteX12" fmla="*/ 818226 w 4344147"/>
              <a:gd name="connsiteY12" fmla="*/ 633583 h 3317770"/>
              <a:gd name="connsiteX0" fmla="*/ 818226 w 4558792"/>
              <a:gd name="connsiteY0" fmla="*/ 638308 h 3322495"/>
              <a:gd name="connsiteX1" fmla="*/ 1818335 w 4558792"/>
              <a:gd name="connsiteY1" fmla="*/ 20720 h 3322495"/>
              <a:gd name="connsiteX2" fmla="*/ 2801316 w 4558792"/>
              <a:gd name="connsiteY2" fmla="*/ 180738 h 3322495"/>
              <a:gd name="connsiteX3" fmla="*/ 4474618 w 4558792"/>
              <a:gd name="connsiteY3" fmla="*/ 352166 h 3322495"/>
              <a:gd name="connsiteX4" fmla="*/ 4306379 w 4558792"/>
              <a:gd name="connsiteY4" fmla="*/ 1207731 h 3322495"/>
              <a:gd name="connsiteX5" fmla="*/ 4279595 w 4558792"/>
              <a:gd name="connsiteY5" fmla="*/ 1986679 h 3322495"/>
              <a:gd name="connsiteX6" fmla="*/ 3627731 w 4558792"/>
              <a:gd name="connsiteY6" fmla="*/ 2556273 h 3322495"/>
              <a:gd name="connsiteX7" fmla="*/ 3098494 w 4558792"/>
              <a:gd name="connsiteY7" fmla="*/ 3297320 h 3322495"/>
              <a:gd name="connsiteX8" fmla="*/ 1589735 w 4558792"/>
              <a:gd name="connsiteY8" fmla="*/ 3137299 h 3322495"/>
              <a:gd name="connsiteX9" fmla="*/ 465801 w 4558792"/>
              <a:gd name="connsiteY9" fmla="*/ 2737248 h 3322495"/>
              <a:gd name="connsiteX10" fmla="*/ 58114 w 4558792"/>
              <a:gd name="connsiteY10" fmla="*/ 2047639 h 3322495"/>
              <a:gd name="connsiteX11" fmla="*/ 50495 w 4558792"/>
              <a:gd name="connsiteY11" fmla="*/ 1186579 h 3322495"/>
              <a:gd name="connsiteX12" fmla="*/ 818226 w 4558792"/>
              <a:gd name="connsiteY12" fmla="*/ 638308 h 3322495"/>
              <a:gd name="connsiteX0" fmla="*/ 818226 w 4352576"/>
              <a:gd name="connsiteY0" fmla="*/ 636760 h 3320947"/>
              <a:gd name="connsiteX1" fmla="*/ 1818335 w 4352576"/>
              <a:gd name="connsiteY1" fmla="*/ 19172 h 3320947"/>
              <a:gd name="connsiteX2" fmla="*/ 2801316 w 4352576"/>
              <a:gd name="connsiteY2" fmla="*/ 179190 h 3320947"/>
              <a:gd name="connsiteX3" fmla="*/ 4214527 w 4352576"/>
              <a:gd name="connsiteY3" fmla="*/ 220573 h 3320947"/>
              <a:gd name="connsiteX4" fmla="*/ 4306379 w 4352576"/>
              <a:gd name="connsiteY4" fmla="*/ 1206183 h 3320947"/>
              <a:gd name="connsiteX5" fmla="*/ 4279595 w 4352576"/>
              <a:gd name="connsiteY5" fmla="*/ 1985131 h 3320947"/>
              <a:gd name="connsiteX6" fmla="*/ 3627731 w 4352576"/>
              <a:gd name="connsiteY6" fmla="*/ 2554725 h 3320947"/>
              <a:gd name="connsiteX7" fmla="*/ 3098494 w 4352576"/>
              <a:gd name="connsiteY7" fmla="*/ 3295772 h 3320947"/>
              <a:gd name="connsiteX8" fmla="*/ 1589735 w 4352576"/>
              <a:gd name="connsiteY8" fmla="*/ 3135751 h 3320947"/>
              <a:gd name="connsiteX9" fmla="*/ 465801 w 4352576"/>
              <a:gd name="connsiteY9" fmla="*/ 2735700 h 3320947"/>
              <a:gd name="connsiteX10" fmla="*/ 58114 w 4352576"/>
              <a:gd name="connsiteY10" fmla="*/ 2046091 h 3320947"/>
              <a:gd name="connsiteX11" fmla="*/ 50495 w 4352576"/>
              <a:gd name="connsiteY11" fmla="*/ 1185031 h 3320947"/>
              <a:gd name="connsiteX12" fmla="*/ 818226 w 4352576"/>
              <a:gd name="connsiteY12" fmla="*/ 636760 h 3320947"/>
              <a:gd name="connsiteX0" fmla="*/ 818226 w 4421332"/>
              <a:gd name="connsiteY0" fmla="*/ 636760 h 3320947"/>
              <a:gd name="connsiteX1" fmla="*/ 1818335 w 4421332"/>
              <a:gd name="connsiteY1" fmla="*/ 19172 h 3320947"/>
              <a:gd name="connsiteX2" fmla="*/ 2801316 w 4421332"/>
              <a:gd name="connsiteY2" fmla="*/ 179190 h 3320947"/>
              <a:gd name="connsiteX3" fmla="*/ 4214527 w 4421332"/>
              <a:gd name="connsiteY3" fmla="*/ 220573 h 3320947"/>
              <a:gd name="connsiteX4" fmla="*/ 4418692 w 4421332"/>
              <a:gd name="connsiteY4" fmla="*/ 1277117 h 3320947"/>
              <a:gd name="connsiteX5" fmla="*/ 4279595 w 4421332"/>
              <a:gd name="connsiteY5" fmla="*/ 1985131 h 3320947"/>
              <a:gd name="connsiteX6" fmla="*/ 3627731 w 4421332"/>
              <a:gd name="connsiteY6" fmla="*/ 2554725 h 3320947"/>
              <a:gd name="connsiteX7" fmla="*/ 3098494 w 4421332"/>
              <a:gd name="connsiteY7" fmla="*/ 3295772 h 3320947"/>
              <a:gd name="connsiteX8" fmla="*/ 1589735 w 4421332"/>
              <a:gd name="connsiteY8" fmla="*/ 3135751 h 3320947"/>
              <a:gd name="connsiteX9" fmla="*/ 465801 w 4421332"/>
              <a:gd name="connsiteY9" fmla="*/ 2735700 h 3320947"/>
              <a:gd name="connsiteX10" fmla="*/ 58114 w 4421332"/>
              <a:gd name="connsiteY10" fmla="*/ 2046091 h 3320947"/>
              <a:gd name="connsiteX11" fmla="*/ 50495 w 4421332"/>
              <a:gd name="connsiteY11" fmla="*/ 1185031 h 3320947"/>
              <a:gd name="connsiteX12" fmla="*/ 818226 w 4421332"/>
              <a:gd name="connsiteY12" fmla="*/ 636760 h 3320947"/>
              <a:gd name="connsiteX0" fmla="*/ 818226 w 4420853"/>
              <a:gd name="connsiteY0" fmla="*/ 636760 h 3311605"/>
              <a:gd name="connsiteX1" fmla="*/ 1818335 w 4420853"/>
              <a:gd name="connsiteY1" fmla="*/ 19172 h 3311605"/>
              <a:gd name="connsiteX2" fmla="*/ 2801316 w 4420853"/>
              <a:gd name="connsiteY2" fmla="*/ 179190 h 3311605"/>
              <a:gd name="connsiteX3" fmla="*/ 4214527 w 4420853"/>
              <a:gd name="connsiteY3" fmla="*/ 220573 h 3311605"/>
              <a:gd name="connsiteX4" fmla="*/ 4418692 w 4420853"/>
              <a:gd name="connsiteY4" fmla="*/ 1277117 h 3311605"/>
              <a:gd name="connsiteX5" fmla="*/ 4279595 w 4420853"/>
              <a:gd name="connsiteY5" fmla="*/ 1985131 h 3311605"/>
              <a:gd name="connsiteX6" fmla="*/ 3778181 w 4420853"/>
              <a:gd name="connsiteY6" fmla="*/ 2713829 h 3311605"/>
              <a:gd name="connsiteX7" fmla="*/ 3098494 w 4420853"/>
              <a:gd name="connsiteY7" fmla="*/ 3295772 h 3311605"/>
              <a:gd name="connsiteX8" fmla="*/ 1589735 w 4420853"/>
              <a:gd name="connsiteY8" fmla="*/ 3135751 h 3311605"/>
              <a:gd name="connsiteX9" fmla="*/ 465801 w 4420853"/>
              <a:gd name="connsiteY9" fmla="*/ 2735700 h 3311605"/>
              <a:gd name="connsiteX10" fmla="*/ 58114 w 4420853"/>
              <a:gd name="connsiteY10" fmla="*/ 2046091 h 3311605"/>
              <a:gd name="connsiteX11" fmla="*/ 50495 w 4420853"/>
              <a:gd name="connsiteY11" fmla="*/ 1185031 h 3311605"/>
              <a:gd name="connsiteX12" fmla="*/ 818226 w 4420853"/>
              <a:gd name="connsiteY12" fmla="*/ 636760 h 331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20853" h="3311605">
                <a:moveTo>
                  <a:pt x="818226" y="636760"/>
                </a:moveTo>
                <a:cubicBezTo>
                  <a:pt x="1112866" y="442450"/>
                  <a:pt x="1182127" y="1392"/>
                  <a:pt x="1818335" y="19172"/>
                </a:cubicBezTo>
                <a:cubicBezTo>
                  <a:pt x="2307600" y="-63440"/>
                  <a:pt x="2401951" y="145623"/>
                  <a:pt x="2801316" y="179190"/>
                </a:cubicBezTo>
                <a:cubicBezTo>
                  <a:pt x="3200681" y="212757"/>
                  <a:pt x="3944964" y="37585"/>
                  <a:pt x="4214527" y="220573"/>
                </a:cubicBezTo>
                <a:cubicBezTo>
                  <a:pt x="4484090" y="403561"/>
                  <a:pt x="4407847" y="983024"/>
                  <a:pt x="4418692" y="1277117"/>
                </a:cubicBezTo>
                <a:cubicBezTo>
                  <a:pt x="4429537" y="1571210"/>
                  <a:pt x="4386347" y="1745679"/>
                  <a:pt x="4279595" y="1985131"/>
                </a:cubicBezTo>
                <a:cubicBezTo>
                  <a:pt x="4172843" y="2224583"/>
                  <a:pt x="3975031" y="2495389"/>
                  <a:pt x="3778181" y="2713829"/>
                </a:cubicBezTo>
                <a:cubicBezTo>
                  <a:pt x="3581331" y="2932269"/>
                  <a:pt x="3463235" y="3225452"/>
                  <a:pt x="3098494" y="3295772"/>
                </a:cubicBezTo>
                <a:cubicBezTo>
                  <a:pt x="2733753" y="3366092"/>
                  <a:pt x="1991687" y="3182106"/>
                  <a:pt x="1589735" y="3135751"/>
                </a:cubicBezTo>
                <a:cubicBezTo>
                  <a:pt x="1187783" y="3089396"/>
                  <a:pt x="721071" y="2917310"/>
                  <a:pt x="465801" y="2735700"/>
                </a:cubicBezTo>
                <a:cubicBezTo>
                  <a:pt x="210531" y="2554090"/>
                  <a:pt x="155272" y="2152136"/>
                  <a:pt x="58114" y="2046091"/>
                </a:cubicBezTo>
                <a:cubicBezTo>
                  <a:pt x="-39044" y="1940046"/>
                  <a:pt x="5090" y="1442780"/>
                  <a:pt x="50495" y="1185031"/>
                </a:cubicBezTo>
                <a:cubicBezTo>
                  <a:pt x="95900" y="927283"/>
                  <a:pt x="523586" y="831070"/>
                  <a:pt x="818226" y="636760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2787909" y="4187439"/>
            <a:ext cx="0" cy="2281727"/>
          </a:xfrm>
          <a:prstGeom prst="line">
            <a:avLst/>
          </a:prstGeom>
          <a:ln w="190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3796825" y="3837063"/>
            <a:ext cx="0" cy="2888477"/>
          </a:xfrm>
          <a:prstGeom prst="line">
            <a:avLst/>
          </a:prstGeom>
          <a:ln w="190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2491659" y="4855020"/>
            <a:ext cx="1595690" cy="1247774"/>
            <a:chOff x="1075350" y="4995863"/>
            <a:chExt cx="1595690" cy="1247774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1075350" y="4995863"/>
              <a:ext cx="1595690" cy="1247774"/>
              <a:chOff x="1075350" y="4995863"/>
              <a:chExt cx="1595690" cy="1247774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1371600" y="5619750"/>
                <a:ext cx="995391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 flipV="1">
                <a:off x="1371600" y="4995863"/>
                <a:ext cx="0" cy="623887"/>
              </a:xfrm>
              <a:prstGeom prst="line">
                <a:avLst/>
              </a:prstGeom>
              <a:ln w="28575"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 flipV="1">
                <a:off x="2366991" y="5619750"/>
                <a:ext cx="0" cy="623887"/>
              </a:xfrm>
              <a:prstGeom prst="line">
                <a:avLst/>
              </a:prstGeom>
              <a:ln w="28575">
                <a:solidFill>
                  <a:srgbClr val="FF000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Половина рамки 11"/>
              <p:cNvSpPr/>
              <p:nvPr/>
            </p:nvSpPr>
            <p:spPr>
              <a:xfrm rot="5400000">
                <a:off x="1401623" y="5461000"/>
                <a:ext cx="146050" cy="146050"/>
              </a:xfrm>
              <a:prstGeom prst="halfFrame">
                <a:avLst>
                  <a:gd name="adj1" fmla="val 0"/>
                  <a:gd name="adj2" fmla="val 0"/>
                </a:avLst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оловина рамки 12"/>
              <p:cNvSpPr/>
              <p:nvPr/>
            </p:nvSpPr>
            <p:spPr>
              <a:xfrm rot="16200000">
                <a:off x="2198303" y="5641975"/>
                <a:ext cx="146050" cy="146050"/>
              </a:xfrm>
              <a:prstGeom prst="halfFrame">
                <a:avLst>
                  <a:gd name="adj1" fmla="val 0"/>
                  <a:gd name="adj2" fmla="val 0"/>
                </a:avLst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Прямоугольник 13"/>
                  <p:cNvSpPr/>
                  <p:nvPr/>
                </p:nvSpPr>
                <p:spPr>
                  <a:xfrm>
                    <a:off x="1075350" y="5106340"/>
                    <a:ext cx="297844" cy="40293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⃗"/>
                              <m:ctrlPr>
                                <a:rPr lang="en-US" b="1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</m:ctrlPr>
                            </m:accPr>
                            <m:e>
                              <m:r>
                                <a:rPr lang="en-US" b="1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  <m:t>𝑭</m:t>
                              </m:r>
                            </m:e>
                          </m:acc>
                        </m:oMath>
                      </m:oMathPara>
                    </a14:m>
                    <a:endParaRPr lang="ru-RU" sz="105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4" name="Прямоугольник 13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75350" y="5106340"/>
                    <a:ext cx="297844" cy="402931"/>
                  </a:xfrm>
                  <a:prstGeom prst="rect">
                    <a:avLst/>
                  </a:prstGeom>
                  <a:blipFill rotWithShape="1">
                    <a:blip r:embed="rId2"/>
                    <a:stretch>
                      <a:fillRect r="-6122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Прямоугольник 14"/>
                  <p:cNvSpPr/>
                  <p:nvPr/>
                </p:nvSpPr>
                <p:spPr>
                  <a:xfrm>
                    <a:off x="2373196" y="5730227"/>
                    <a:ext cx="297844" cy="40293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⃗"/>
                              <m:ctrlPr>
                                <a:rPr lang="en-US" b="1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</m:ctrlPr>
                            </m:accPr>
                            <m:e>
                              <m:r>
                                <a:rPr lang="en-US" b="1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  <m:t>𝑭</m:t>
                              </m:r>
                            </m:e>
                          </m:acc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′</m:t>
                          </m:r>
                        </m:oMath>
                      </m:oMathPara>
                    </a14:m>
                    <a:endParaRPr lang="ru-RU" sz="105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5" name="Прямоугольник 14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73196" y="5730227"/>
                    <a:ext cx="297844" cy="402931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r="-29167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8" name="TextBox 7"/>
            <p:cNvSpPr txBox="1"/>
            <p:nvPr/>
          </p:nvSpPr>
          <p:spPr>
            <a:xfrm>
              <a:off x="1717609" y="5261264"/>
              <a:ext cx="2531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i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3783300" y="3987384"/>
            <a:ext cx="31004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FF"/>
                </a:solidFill>
              </a:rPr>
              <a:t>Плоскость действия пары </a:t>
            </a:r>
            <a:endParaRPr lang="ru-RU" sz="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03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1.77423E-6 L 0.10556 0.04233 " pathEditMode="relative" ptsTypes="AA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556 0.04233 L 0.13542 -0.08466 " pathEditMode="relative" ptsTypes="AA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542 -0.08467 L 0.26442 -0.00255 " pathEditMode="relative" ptsTypes="AA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442 -0.00255 L 0.32518 -0.07611 " pathEditMode="relative" ptsTypes="AA">
                                      <p:cBhvr>
                                        <p:cTn id="5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0507" y="1380633"/>
            <a:ext cx="8728030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solidFill>
                  <a:prstClr val="black"/>
                </a:solidFill>
              </a:rPr>
              <a:t>Две </a:t>
            </a:r>
            <a:r>
              <a:rPr lang="ru-RU" sz="3200" dirty="0">
                <a:solidFill>
                  <a:prstClr val="black"/>
                </a:solidFill>
              </a:rPr>
              <a:t>пары, моменты которых равны</a:t>
            </a:r>
            <a:r>
              <a:rPr lang="ru-RU" sz="3200">
                <a:solidFill>
                  <a:prstClr val="black"/>
                </a:solidFill>
              </a:rPr>
              <a:t>, </a:t>
            </a:r>
            <a:r>
              <a:rPr lang="ru-RU" sz="3200" smtClean="0">
                <a:solidFill>
                  <a:prstClr val="black"/>
                </a:solidFill>
              </a:rPr>
              <a:t>эквивалентны </a:t>
            </a:r>
            <a:r>
              <a:rPr lang="ru-RU" sz="3200" dirty="0">
                <a:solidFill>
                  <a:prstClr val="black"/>
                </a:solidFill>
              </a:rPr>
              <a:t>(действие их на тело аналогично)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0506" y="129716"/>
            <a:ext cx="8728030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</a:rPr>
              <a:t>2</a:t>
            </a:r>
          </a:p>
          <a:p>
            <a:pPr lvl="0" algn="ctr"/>
            <a:r>
              <a:rPr lang="ru-RU" sz="3200" b="1" dirty="0" smtClean="0">
                <a:solidFill>
                  <a:prstClr val="black"/>
                </a:solidFill>
              </a:rPr>
              <a:t>Эквивалентность </a:t>
            </a:r>
            <a:r>
              <a:rPr lang="ru-RU" sz="3200" b="1" dirty="0">
                <a:solidFill>
                  <a:prstClr val="black"/>
                </a:solidFill>
              </a:rPr>
              <a:t>пар </a:t>
            </a:r>
          </a:p>
        </p:txBody>
      </p:sp>
      <p:grpSp>
        <p:nvGrpSpPr>
          <p:cNvPr id="45" name="Группа 44"/>
          <p:cNvGrpSpPr/>
          <p:nvPr/>
        </p:nvGrpSpPr>
        <p:grpSpPr>
          <a:xfrm>
            <a:off x="25328" y="3268599"/>
            <a:ext cx="4882627" cy="1270997"/>
            <a:chOff x="-34494" y="3089133"/>
            <a:chExt cx="4882627" cy="1270997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rot="8675860">
              <a:off x="1441647" y="3716086"/>
              <a:ext cx="1902472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19475860" flipV="1">
              <a:off x="1315864" y="3214234"/>
              <a:ext cx="0" cy="1145896"/>
            </a:xfrm>
            <a:prstGeom prst="line">
              <a:avLst/>
            </a:prstGeom>
            <a:ln w="5715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19475860" flipV="1">
              <a:off x="3469903" y="3089133"/>
              <a:ext cx="0" cy="1145896"/>
            </a:xfrm>
            <a:prstGeom prst="line">
              <a:avLst/>
            </a:prstGeom>
            <a:ln w="57150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Половина рамки 11"/>
            <p:cNvSpPr/>
            <p:nvPr/>
          </p:nvSpPr>
          <p:spPr>
            <a:xfrm rot="3275860">
              <a:off x="1565509" y="3901662"/>
              <a:ext cx="268251" cy="268251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" name="Половина рамки 12"/>
            <p:cNvSpPr/>
            <p:nvPr/>
          </p:nvSpPr>
          <p:spPr>
            <a:xfrm rot="14075860">
              <a:off x="2965102" y="3250699"/>
              <a:ext cx="268251" cy="268251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Прямоугольник 27"/>
                <p:cNvSpPr/>
                <p:nvPr/>
              </p:nvSpPr>
              <p:spPr>
                <a:xfrm>
                  <a:off x="-34494" y="3688171"/>
                  <a:ext cx="1387752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𝑭</m:t>
                            </m:r>
                          </m:e>
                          <m:sub>
                            <m:r>
                              <a:rPr lang="ru-RU" sz="20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  <m:r>
                          <a:rPr lang="en-US" sz="20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ru-RU" sz="20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sz="20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 кН</m:t>
                        </m:r>
                      </m:oMath>
                    </m:oMathPara>
                  </a14:m>
                  <a:endParaRPr lang="ru-RU" sz="11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8" name="Прямоугольник 2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34494" y="3688171"/>
                  <a:ext cx="1387752" cy="400110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Прямоугольник 30"/>
                <p:cNvSpPr/>
                <p:nvPr/>
              </p:nvSpPr>
              <p:spPr>
                <a:xfrm>
                  <a:off x="3394658" y="3336918"/>
                  <a:ext cx="1453475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𝑭</m:t>
                            </m:r>
                            <m:r>
                              <a:rPr 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ru-RU" sz="20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  <m:r>
                          <a:rPr lang="en-US" sz="20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ru-RU" sz="20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sz="20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 кН</m:t>
                        </m:r>
                      </m:oMath>
                    </m:oMathPara>
                  </a14:m>
                  <a:endParaRPr lang="ru-RU" sz="11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1" name="Прямоугольник 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94658" y="3336918"/>
                  <a:ext cx="1453475" cy="40011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1538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Прямоугольник 31"/>
                <p:cNvSpPr/>
                <p:nvPr/>
              </p:nvSpPr>
              <p:spPr>
                <a:xfrm rot="19475860">
                  <a:off x="1779461" y="3332701"/>
                  <a:ext cx="111902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 dirty="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sz="2000" b="1" i="1" dirty="0">
                            <a:solidFill>
                              <a:srgbClr val="00B050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sz="2000" b="1" i="1" dirty="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𝟔</m:t>
                        </m:r>
                        <m:r>
                          <a:rPr lang="en-US" sz="2000" b="1" i="1" dirty="0">
                            <a:solidFill>
                              <a:srgbClr val="00B05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ru-RU" sz="2000" b="1" i="1" dirty="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м</m:t>
                        </m:r>
                      </m:oMath>
                    </m:oMathPara>
                  </a14:m>
                  <a:endParaRPr lang="ru-RU" sz="1100" b="1" dirty="0">
                    <a:solidFill>
                      <a:srgbClr val="00B050"/>
                    </a:solidFill>
                  </a:endParaRPr>
                </a:p>
              </p:txBody>
            </p:sp>
          </mc:Choice>
          <mc:Fallback xmlns="">
            <p:sp>
              <p:nvSpPr>
                <p:cNvPr id="32" name="Прямоугольник 3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9475860">
                  <a:off x="1779461" y="3332701"/>
                  <a:ext cx="1119024" cy="40011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6" name="Группа 45"/>
          <p:cNvGrpSpPr/>
          <p:nvPr/>
        </p:nvGrpSpPr>
        <p:grpSpPr>
          <a:xfrm>
            <a:off x="5427341" y="2834599"/>
            <a:ext cx="2679010" cy="2215865"/>
            <a:chOff x="5427341" y="2834599"/>
            <a:chExt cx="2679010" cy="2215865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 rot="4059795">
              <a:off x="6355029" y="3932326"/>
              <a:ext cx="822209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4059795" flipV="1">
              <a:off x="7320078" y="2458884"/>
              <a:ext cx="0" cy="1572547"/>
            </a:xfrm>
            <a:prstGeom prst="line">
              <a:avLst/>
            </a:prstGeom>
            <a:ln w="5715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4059795" flipV="1">
              <a:off x="6213615" y="3825134"/>
              <a:ext cx="0" cy="1572547"/>
            </a:xfrm>
            <a:prstGeom prst="line">
              <a:avLst/>
            </a:prstGeom>
            <a:ln w="57150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Половина рамки 21"/>
            <p:cNvSpPr/>
            <p:nvPr/>
          </p:nvSpPr>
          <p:spPr>
            <a:xfrm rot="20259795">
              <a:off x="6623601" y="4150218"/>
              <a:ext cx="247636" cy="210972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9" name="Половина рамки 28"/>
            <p:cNvSpPr/>
            <p:nvPr/>
          </p:nvSpPr>
          <p:spPr>
            <a:xfrm rot="9403393">
              <a:off x="6659349" y="3505983"/>
              <a:ext cx="224043" cy="228778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Прямоугольник 33"/>
                <p:cNvSpPr/>
                <p:nvPr/>
              </p:nvSpPr>
              <p:spPr>
                <a:xfrm>
                  <a:off x="6228044" y="2834599"/>
                  <a:ext cx="1387752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𝑭</m:t>
                            </m:r>
                          </m:e>
                          <m:sub>
                            <m:r>
                              <a:rPr lang="ru-RU" sz="20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  <m:r>
                          <a:rPr lang="en-US" sz="20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ru-RU" sz="20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𝟖</m:t>
                        </m:r>
                        <m:r>
                          <a:rPr lang="en-US" sz="20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 кН</m:t>
                        </m:r>
                      </m:oMath>
                    </m:oMathPara>
                  </a14:m>
                  <a:endParaRPr lang="ru-RU" sz="11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4" name="Прямоугольник 3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28044" y="2834599"/>
                  <a:ext cx="1387752" cy="40011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Прямоугольник 34"/>
                <p:cNvSpPr/>
                <p:nvPr/>
              </p:nvSpPr>
              <p:spPr>
                <a:xfrm>
                  <a:off x="5874622" y="4650354"/>
                  <a:ext cx="1453475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𝑭</m:t>
                            </m:r>
                            <m:r>
                              <a:rPr 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ru-RU" sz="20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  <m:r>
                          <a:rPr lang="en-US" sz="20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ru-RU" sz="20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𝟖</m:t>
                        </m:r>
                        <m:r>
                          <a:rPr lang="en-US" sz="20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 кН</m:t>
                        </m:r>
                      </m:oMath>
                    </m:oMathPara>
                  </a14:m>
                  <a:endParaRPr lang="ru-RU" sz="11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5" name="Прямоугольник 3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74622" y="4650354"/>
                  <a:ext cx="1453475" cy="40011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b="-1538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Прямоугольник 35"/>
                <p:cNvSpPr/>
                <p:nvPr/>
              </p:nvSpPr>
              <p:spPr>
                <a:xfrm rot="21441615">
                  <a:off x="6701662" y="3688171"/>
                  <a:ext cx="111902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 dirty="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sz="2000" b="1" i="1" dirty="0">
                            <a:solidFill>
                              <a:srgbClr val="00B050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ru-RU" sz="2000" b="1" i="1" dirty="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sz="2000" b="1" i="1" dirty="0">
                            <a:solidFill>
                              <a:srgbClr val="00B05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ru-RU" sz="2000" b="1" i="1" dirty="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м</m:t>
                        </m:r>
                      </m:oMath>
                    </m:oMathPara>
                  </a14:m>
                  <a:endParaRPr lang="ru-RU" sz="1100" b="1" dirty="0">
                    <a:solidFill>
                      <a:srgbClr val="00B050"/>
                    </a:solidFill>
                  </a:endParaRPr>
                </a:p>
              </p:txBody>
            </p:sp>
          </mc:Choice>
          <mc:Fallback xmlns="">
            <p:sp>
              <p:nvSpPr>
                <p:cNvPr id="36" name="Прямоугольник 3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21441615">
                  <a:off x="6701662" y="3688171"/>
                  <a:ext cx="1119024" cy="400110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2902973" y="5704352"/>
                <a:ext cx="1027845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800" b="0" i="1" smtClean="0">
                          <a:latin typeface="Cambria Math"/>
                          <a:ea typeface="Cambria Math"/>
                        </a:rPr>
                        <m:t>кНм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2973" y="5704352"/>
                <a:ext cx="1027845" cy="52322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Прямоугольник 42"/>
              <p:cNvSpPr/>
              <p:nvPr/>
            </p:nvSpPr>
            <p:spPr>
              <a:xfrm>
                <a:off x="3562178" y="5033272"/>
                <a:ext cx="1782026" cy="523220"/>
              </a:xfrm>
              <a:prstGeom prst="rect">
                <a:avLst/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prstClr val="black"/>
                          </a:solidFill>
                          <a:latin typeface="Cambria Math"/>
                        </a:rPr>
                        <m:t>𝑴</m:t>
                      </m:r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prstClr val="black"/>
                          </a:solidFill>
                          <a:latin typeface="Cambria Math"/>
                        </a:rPr>
                        <m:t>±</m:t>
                      </m:r>
                      <m:r>
                        <a:rPr lang="en-US" sz="2800" b="1" i="1">
                          <a:solidFill>
                            <a:prstClr val="black"/>
                          </a:solidFill>
                          <a:latin typeface="Cambria Math"/>
                        </a:rPr>
                        <m:t>𝑭𝒂</m:t>
                      </m:r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43" name="Прямоугольник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2178" y="5033272"/>
                <a:ext cx="1782026" cy="52322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Прямоугольник 46"/>
              <p:cNvSpPr/>
              <p:nvPr/>
            </p:nvSpPr>
            <p:spPr>
              <a:xfrm>
                <a:off x="3642255" y="6241824"/>
                <a:ext cx="1621726" cy="52322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ru-RU" sz="2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ru-RU" sz="28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47" name="Прямоугольник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2255" y="6241824"/>
                <a:ext cx="1621726" cy="52322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Прямоугольник 47"/>
              <p:cNvSpPr/>
              <p:nvPr/>
            </p:nvSpPr>
            <p:spPr>
              <a:xfrm>
                <a:off x="4854914" y="3333715"/>
                <a:ext cx="1019708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∼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48" name="Прямоугольник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4914" y="3333715"/>
                <a:ext cx="1019708" cy="1015663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угольник 49"/>
              <p:cNvSpPr/>
              <p:nvPr/>
            </p:nvSpPr>
            <p:spPr>
              <a:xfrm>
                <a:off x="4854914" y="3326176"/>
                <a:ext cx="1019708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∾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50" name="Прямоугольник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4914" y="3326176"/>
                <a:ext cx="1019708" cy="1015663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335156" y="5709504"/>
                <a:ext cx="1077924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ru-RU" sz="2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156" y="5709504"/>
                <a:ext cx="1077924" cy="523220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281280" y="5709504"/>
                <a:ext cx="1279132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</a:rPr>
                        <m:t>4</m:t>
                      </m:r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∙6=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1280" y="5709504"/>
                <a:ext cx="1279132" cy="523220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2446965" y="5709504"/>
                <a:ext cx="663964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24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6965" y="5709504"/>
                <a:ext cx="663964" cy="523220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7643686" y="5712898"/>
                <a:ext cx="1027845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800" b="0" i="1" smtClean="0">
                          <a:latin typeface="Cambria Math"/>
                          <a:ea typeface="Cambria Math"/>
                        </a:rPr>
                        <m:t>кНм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3686" y="5712898"/>
                <a:ext cx="1027845" cy="523220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5058777" y="5718050"/>
                <a:ext cx="1077924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ru-RU" sz="28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8777" y="5718050"/>
                <a:ext cx="1077924" cy="523220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37"/>
              <p:cNvSpPr/>
              <p:nvPr/>
            </p:nvSpPr>
            <p:spPr>
              <a:xfrm>
                <a:off x="6004901" y="5718050"/>
                <a:ext cx="1279132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8</m:t>
                      </m:r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ru-RU" sz="28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3</m:t>
                      </m:r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8" name="Прямоугольник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901" y="5718050"/>
                <a:ext cx="1279132" cy="523220"/>
              </a:xfrm>
              <a:prstGeom prst="rect">
                <a:avLst/>
              </a:prstGeom>
              <a:blipFill rotWithShape="1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/>
              <p:cNvSpPr/>
              <p:nvPr/>
            </p:nvSpPr>
            <p:spPr>
              <a:xfrm>
                <a:off x="7170586" y="5718050"/>
                <a:ext cx="663964" cy="5232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24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9" name="Прямоугольник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0586" y="5718050"/>
                <a:ext cx="663964" cy="523220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281280" y="5748827"/>
            <a:ext cx="1365867" cy="461665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FF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⊕</a:t>
            </a:r>
            <a:r>
              <a:rPr lang="ru-RU" sz="2400" b="1" dirty="0" smtClean="0">
                <a:solidFill>
                  <a:srgbClr val="0000FF"/>
                </a:solidFill>
              </a:rPr>
              <a:t> ? </a:t>
            </a:r>
            <a:r>
              <a:rPr lang="ru-RU" sz="24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⊝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88436" y="5757552"/>
            <a:ext cx="1365867" cy="461665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FF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⊕</a:t>
            </a:r>
            <a:r>
              <a:rPr lang="ru-RU" sz="2400" b="1" dirty="0" smtClean="0">
                <a:solidFill>
                  <a:srgbClr val="0000FF"/>
                </a:solidFill>
              </a:rPr>
              <a:t> ? </a:t>
            </a:r>
            <a:r>
              <a:rPr lang="ru-RU" sz="24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⊝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15266" y="3189868"/>
            <a:ext cx="1612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</a:rPr>
              <a:t>эквивалентны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560412" y="4009482"/>
            <a:ext cx="51303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3200" dirty="0" smtClean="0">
                <a:latin typeface="Cambria Math"/>
                <a:ea typeface="Cambria Math"/>
              </a:rPr>
              <a:t>⊕</a:t>
            </a:r>
            <a:endParaRPr lang="ru-RU" sz="3200" dirty="0"/>
          </a:p>
        </p:txBody>
      </p:sp>
      <p:sp>
        <p:nvSpPr>
          <p:cNvPr id="44" name="TextBox 43"/>
          <p:cNvSpPr txBox="1"/>
          <p:nvPr/>
        </p:nvSpPr>
        <p:spPr>
          <a:xfrm>
            <a:off x="7722071" y="3969031"/>
            <a:ext cx="51303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3200" dirty="0" smtClean="0">
                <a:latin typeface="Cambria Math"/>
                <a:ea typeface="Cambria Math"/>
              </a:rPr>
              <a:t>⊕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3921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48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3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88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 animBg="1"/>
      <p:bldP spid="43" grpId="0" animBg="1"/>
      <p:bldP spid="47" grpId="0" animBg="1"/>
      <p:bldP spid="48" grpId="0"/>
      <p:bldP spid="50" grpId="0"/>
      <p:bldP spid="3" grpId="0" animBg="1"/>
      <p:bldP spid="4" grpId="0" animBg="1"/>
      <p:bldP spid="6" grpId="0" animBg="1"/>
      <p:bldP spid="33" grpId="0" animBg="1"/>
      <p:bldP spid="37" grpId="0" animBg="1"/>
      <p:bldP spid="38" grpId="0" animBg="1"/>
      <p:bldP spid="39" grpId="0" animBg="1"/>
      <p:bldP spid="7" grpId="0" animBg="1"/>
      <p:bldP spid="7" grpId="1" animBg="1"/>
      <p:bldP spid="41" grpId="0" animBg="1"/>
      <p:bldP spid="41" grpId="1" animBg="1"/>
      <p:bldP spid="8" grpId="0"/>
      <p:bldP spid="42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Прямоугольник 3082"/>
          <p:cNvSpPr/>
          <p:nvPr/>
        </p:nvSpPr>
        <p:spPr>
          <a:xfrm>
            <a:off x="5360891" y="5346086"/>
            <a:ext cx="2638489" cy="73467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3824" y="134882"/>
            <a:ext cx="8785239" cy="8617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500" b="1" dirty="0" smtClean="0"/>
              <a:t>3</a:t>
            </a:r>
          </a:p>
          <a:p>
            <a:pPr algn="ctr"/>
            <a:r>
              <a:rPr lang="ru-RU" sz="2500" b="1" dirty="0" smtClean="0"/>
              <a:t>Сложение </a:t>
            </a:r>
            <a:r>
              <a:rPr lang="ru-RU" sz="2500" b="1" dirty="0"/>
              <a:t>пар </a:t>
            </a:r>
            <a:r>
              <a:rPr lang="ru-RU" sz="2500" b="1" dirty="0" smtClean="0"/>
              <a:t>сил</a:t>
            </a:r>
            <a:endParaRPr lang="ru-RU" sz="25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3823" y="1127473"/>
            <a:ext cx="8785239" cy="4770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500" dirty="0">
                <a:solidFill>
                  <a:prstClr val="black"/>
                </a:solidFill>
              </a:rPr>
              <a:t>Систему пар сил можно заменить </a:t>
            </a:r>
            <a:r>
              <a:rPr lang="ru-RU" sz="2500" b="1" dirty="0">
                <a:solidFill>
                  <a:srgbClr val="FF0000"/>
                </a:solidFill>
              </a:rPr>
              <a:t>равнодействующей </a:t>
            </a:r>
            <a:r>
              <a:rPr lang="ru-RU" sz="2500" b="1" u="sng" dirty="0">
                <a:solidFill>
                  <a:srgbClr val="FF0000"/>
                </a:solidFill>
              </a:rPr>
              <a:t>парой</a:t>
            </a:r>
          </a:p>
        </p:txBody>
      </p:sp>
      <p:sp>
        <p:nvSpPr>
          <p:cNvPr id="8" name="Прямоугольник 145"/>
          <p:cNvSpPr/>
          <p:nvPr/>
        </p:nvSpPr>
        <p:spPr>
          <a:xfrm>
            <a:off x="230287" y="1757691"/>
            <a:ext cx="4085560" cy="2449614"/>
          </a:xfrm>
          <a:custGeom>
            <a:avLst/>
            <a:gdLst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485006 w 4477516"/>
              <a:gd name="connsiteY0" fmla="*/ 0 h 4334240"/>
              <a:gd name="connsiteX1" fmla="*/ 4477516 w 4477516"/>
              <a:gd name="connsiteY1" fmla="*/ 0 h 4334240"/>
              <a:gd name="connsiteX2" fmla="*/ 4477516 w 4477516"/>
              <a:gd name="connsiteY2" fmla="*/ 3992510 h 4334240"/>
              <a:gd name="connsiteX3" fmla="*/ 513581 w 4477516"/>
              <a:gd name="connsiteY3" fmla="*/ 3592460 h 4334240"/>
              <a:gd name="connsiteX4" fmla="*/ 485006 w 4477516"/>
              <a:gd name="connsiteY4" fmla="*/ 0 h 4334240"/>
              <a:gd name="connsiteX0" fmla="*/ 485006 w 4477516"/>
              <a:gd name="connsiteY0" fmla="*/ 0 h 3992510"/>
              <a:gd name="connsiteX1" fmla="*/ 4477516 w 4477516"/>
              <a:gd name="connsiteY1" fmla="*/ 0 h 3992510"/>
              <a:gd name="connsiteX2" fmla="*/ 4477516 w 4477516"/>
              <a:gd name="connsiteY2" fmla="*/ 3992510 h 3992510"/>
              <a:gd name="connsiteX3" fmla="*/ 513581 w 4477516"/>
              <a:gd name="connsiteY3" fmla="*/ 3592460 h 3992510"/>
              <a:gd name="connsiteX4" fmla="*/ 485006 w 4477516"/>
              <a:gd name="connsiteY4" fmla="*/ 0 h 3992510"/>
              <a:gd name="connsiteX0" fmla="*/ 535153 w 5327763"/>
              <a:gd name="connsiteY0" fmla="*/ 0 h 4230635"/>
              <a:gd name="connsiteX1" fmla="*/ 4527663 w 5327763"/>
              <a:gd name="connsiteY1" fmla="*/ 0 h 4230635"/>
              <a:gd name="connsiteX2" fmla="*/ 5327763 w 5327763"/>
              <a:gd name="connsiteY2" fmla="*/ 4230635 h 4230635"/>
              <a:gd name="connsiteX3" fmla="*/ 563728 w 5327763"/>
              <a:gd name="connsiteY3" fmla="*/ 3592460 h 4230635"/>
              <a:gd name="connsiteX4" fmla="*/ 535153 w 5327763"/>
              <a:gd name="connsiteY4" fmla="*/ 0 h 4230635"/>
              <a:gd name="connsiteX0" fmla="*/ 535153 w 5597787"/>
              <a:gd name="connsiteY0" fmla="*/ 0 h 4490138"/>
              <a:gd name="connsiteX1" fmla="*/ 4527663 w 5597787"/>
              <a:gd name="connsiteY1" fmla="*/ 0 h 4490138"/>
              <a:gd name="connsiteX2" fmla="*/ 5327763 w 5597787"/>
              <a:gd name="connsiteY2" fmla="*/ 4230635 h 4490138"/>
              <a:gd name="connsiteX3" fmla="*/ 563728 w 5597787"/>
              <a:gd name="connsiteY3" fmla="*/ 3592460 h 4490138"/>
              <a:gd name="connsiteX4" fmla="*/ 535153 w 5597787"/>
              <a:gd name="connsiteY4" fmla="*/ 0 h 4490138"/>
              <a:gd name="connsiteX0" fmla="*/ 500864 w 5178312"/>
              <a:gd name="connsiteY0" fmla="*/ 0 h 4215811"/>
              <a:gd name="connsiteX1" fmla="*/ 4493374 w 5178312"/>
              <a:gd name="connsiteY1" fmla="*/ 0 h 4215811"/>
              <a:gd name="connsiteX2" fmla="*/ 4750549 w 5178312"/>
              <a:gd name="connsiteY2" fmla="*/ 3868685 h 4215811"/>
              <a:gd name="connsiteX3" fmla="*/ 529439 w 5178312"/>
              <a:gd name="connsiteY3" fmla="*/ 3592460 h 4215811"/>
              <a:gd name="connsiteX4" fmla="*/ 500864 w 5178312"/>
              <a:gd name="connsiteY4" fmla="*/ 0 h 4215811"/>
              <a:gd name="connsiteX0" fmla="*/ 500864 w 5231633"/>
              <a:gd name="connsiteY0" fmla="*/ 0 h 4215811"/>
              <a:gd name="connsiteX1" fmla="*/ 4493374 w 5231633"/>
              <a:gd name="connsiteY1" fmla="*/ 0 h 4215811"/>
              <a:gd name="connsiteX2" fmla="*/ 4750549 w 5231633"/>
              <a:gd name="connsiteY2" fmla="*/ 3868685 h 4215811"/>
              <a:gd name="connsiteX3" fmla="*/ 529439 w 5231633"/>
              <a:gd name="connsiteY3" fmla="*/ 3592460 h 4215811"/>
              <a:gd name="connsiteX4" fmla="*/ 500864 w 5231633"/>
              <a:gd name="connsiteY4" fmla="*/ 0 h 4215811"/>
              <a:gd name="connsiteX0" fmla="*/ 500864 w 5010991"/>
              <a:gd name="connsiteY0" fmla="*/ 0 h 4215811"/>
              <a:gd name="connsiteX1" fmla="*/ 4493374 w 5010991"/>
              <a:gd name="connsiteY1" fmla="*/ 0 h 4215811"/>
              <a:gd name="connsiteX2" fmla="*/ 4750549 w 5010991"/>
              <a:gd name="connsiteY2" fmla="*/ 3868685 h 4215811"/>
              <a:gd name="connsiteX3" fmla="*/ 529439 w 5010991"/>
              <a:gd name="connsiteY3" fmla="*/ 3592460 h 4215811"/>
              <a:gd name="connsiteX4" fmla="*/ 500864 w 5010991"/>
              <a:gd name="connsiteY4" fmla="*/ 0 h 4215811"/>
              <a:gd name="connsiteX0" fmla="*/ 500864 w 5369903"/>
              <a:gd name="connsiteY0" fmla="*/ 0 h 4215811"/>
              <a:gd name="connsiteX1" fmla="*/ 4493374 w 5369903"/>
              <a:gd name="connsiteY1" fmla="*/ 0 h 4215811"/>
              <a:gd name="connsiteX2" fmla="*/ 4750549 w 5369903"/>
              <a:gd name="connsiteY2" fmla="*/ 3868685 h 4215811"/>
              <a:gd name="connsiteX3" fmla="*/ 529439 w 5369903"/>
              <a:gd name="connsiteY3" fmla="*/ 3592460 h 4215811"/>
              <a:gd name="connsiteX4" fmla="*/ 500864 w 5369903"/>
              <a:gd name="connsiteY4" fmla="*/ 0 h 4215811"/>
              <a:gd name="connsiteX0" fmla="*/ 500864 w 5275578"/>
              <a:gd name="connsiteY0" fmla="*/ 0 h 4202129"/>
              <a:gd name="connsiteX1" fmla="*/ 4325734 w 5275578"/>
              <a:gd name="connsiteY1" fmla="*/ 190500 h 4202129"/>
              <a:gd name="connsiteX2" fmla="*/ 4750549 w 5275578"/>
              <a:gd name="connsiteY2" fmla="*/ 3868685 h 4202129"/>
              <a:gd name="connsiteX3" fmla="*/ 529439 w 5275578"/>
              <a:gd name="connsiteY3" fmla="*/ 3592460 h 4202129"/>
              <a:gd name="connsiteX4" fmla="*/ 500864 w 5275578"/>
              <a:gd name="connsiteY4" fmla="*/ 0 h 4202129"/>
              <a:gd name="connsiteX0" fmla="*/ 747046 w 5521760"/>
              <a:gd name="connsiteY0" fmla="*/ 989 h 4203118"/>
              <a:gd name="connsiteX1" fmla="*/ 4571916 w 5521760"/>
              <a:gd name="connsiteY1" fmla="*/ 191489 h 4203118"/>
              <a:gd name="connsiteX2" fmla="*/ 4996731 w 5521760"/>
              <a:gd name="connsiteY2" fmla="*/ 3869674 h 4203118"/>
              <a:gd name="connsiteX3" fmla="*/ 775621 w 5521760"/>
              <a:gd name="connsiteY3" fmla="*/ 3593449 h 4203118"/>
              <a:gd name="connsiteX4" fmla="*/ 747046 w 5521760"/>
              <a:gd name="connsiteY4" fmla="*/ 989 h 4203118"/>
              <a:gd name="connsiteX0" fmla="*/ 749630 w 5322023"/>
              <a:gd name="connsiteY0" fmla="*/ 195080 h 4309330"/>
              <a:gd name="connsiteX1" fmla="*/ 4566880 w 5322023"/>
              <a:gd name="connsiteY1" fmla="*/ 301760 h 4309330"/>
              <a:gd name="connsiteX2" fmla="*/ 4991695 w 5322023"/>
              <a:gd name="connsiteY2" fmla="*/ 3979945 h 4309330"/>
              <a:gd name="connsiteX3" fmla="*/ 770585 w 5322023"/>
              <a:gd name="connsiteY3" fmla="*/ 3703720 h 4309330"/>
              <a:gd name="connsiteX4" fmla="*/ 749630 w 5322023"/>
              <a:gd name="connsiteY4" fmla="*/ 195080 h 4309330"/>
              <a:gd name="connsiteX0" fmla="*/ 740511 w 5188500"/>
              <a:gd name="connsiteY0" fmla="*/ 122922 h 3797872"/>
              <a:gd name="connsiteX1" fmla="*/ 4557761 w 5188500"/>
              <a:gd name="connsiteY1" fmla="*/ 229602 h 3797872"/>
              <a:gd name="connsiteX2" fmla="*/ 4807316 w 5188500"/>
              <a:gd name="connsiteY2" fmla="*/ 2924807 h 3797872"/>
              <a:gd name="connsiteX3" fmla="*/ 761466 w 5188500"/>
              <a:gd name="connsiteY3" fmla="*/ 3631562 h 3797872"/>
              <a:gd name="connsiteX4" fmla="*/ 740511 w 5188500"/>
              <a:gd name="connsiteY4" fmla="*/ 122922 h 3797872"/>
              <a:gd name="connsiteX0" fmla="*/ 338397 w 4765887"/>
              <a:gd name="connsiteY0" fmla="*/ 324468 h 3776543"/>
              <a:gd name="connsiteX1" fmla="*/ 4155647 w 4765887"/>
              <a:gd name="connsiteY1" fmla="*/ 431148 h 3776543"/>
              <a:gd name="connsiteX2" fmla="*/ 4405202 w 4765887"/>
              <a:gd name="connsiteY2" fmla="*/ 3126353 h 3776543"/>
              <a:gd name="connsiteX3" fmla="*/ 648912 w 4765887"/>
              <a:gd name="connsiteY3" fmla="*/ 3566408 h 3776543"/>
              <a:gd name="connsiteX4" fmla="*/ 338397 w 4765887"/>
              <a:gd name="connsiteY4" fmla="*/ 324468 h 3776543"/>
              <a:gd name="connsiteX0" fmla="*/ 338397 w 4665546"/>
              <a:gd name="connsiteY0" fmla="*/ 324468 h 3915364"/>
              <a:gd name="connsiteX1" fmla="*/ 4155647 w 4665546"/>
              <a:gd name="connsiteY1" fmla="*/ 431148 h 3915364"/>
              <a:gd name="connsiteX2" fmla="*/ 4405202 w 4665546"/>
              <a:gd name="connsiteY2" fmla="*/ 3126353 h 3915364"/>
              <a:gd name="connsiteX3" fmla="*/ 2100505 w 4665546"/>
              <a:gd name="connsiteY3" fmla="*/ 3775960 h 3915364"/>
              <a:gd name="connsiteX4" fmla="*/ 648912 w 4665546"/>
              <a:gd name="connsiteY4" fmla="*/ 3566408 h 3915364"/>
              <a:gd name="connsiteX5" fmla="*/ 338397 w 4665546"/>
              <a:gd name="connsiteY5" fmla="*/ 324468 h 3915364"/>
              <a:gd name="connsiteX0" fmla="*/ 283533 w 4542947"/>
              <a:gd name="connsiteY0" fmla="*/ 324468 h 3806349"/>
              <a:gd name="connsiteX1" fmla="*/ 4100783 w 4542947"/>
              <a:gd name="connsiteY1" fmla="*/ 431148 h 3806349"/>
              <a:gd name="connsiteX2" fmla="*/ 4350338 w 4542947"/>
              <a:gd name="connsiteY2" fmla="*/ 3126353 h 3806349"/>
              <a:gd name="connsiteX3" fmla="*/ 3089581 w 4542947"/>
              <a:gd name="connsiteY3" fmla="*/ 3516880 h 3806349"/>
              <a:gd name="connsiteX4" fmla="*/ 594048 w 4542947"/>
              <a:gd name="connsiteY4" fmla="*/ 3566408 h 3806349"/>
              <a:gd name="connsiteX5" fmla="*/ 283533 w 4542947"/>
              <a:gd name="connsiteY5" fmla="*/ 324468 h 3806349"/>
              <a:gd name="connsiteX0" fmla="*/ 281155 w 4544368"/>
              <a:gd name="connsiteY0" fmla="*/ 324468 h 4297358"/>
              <a:gd name="connsiteX1" fmla="*/ 4098405 w 4544368"/>
              <a:gd name="connsiteY1" fmla="*/ 431148 h 4297358"/>
              <a:gd name="connsiteX2" fmla="*/ 4347960 w 4544368"/>
              <a:gd name="connsiteY2" fmla="*/ 3126353 h 4297358"/>
              <a:gd name="connsiteX3" fmla="*/ 3026243 w 4544368"/>
              <a:gd name="connsiteY3" fmla="*/ 4278880 h 4297358"/>
              <a:gd name="connsiteX4" fmla="*/ 591670 w 4544368"/>
              <a:gd name="connsiteY4" fmla="*/ 3566408 h 4297358"/>
              <a:gd name="connsiteX5" fmla="*/ 281155 w 4544368"/>
              <a:gd name="connsiteY5" fmla="*/ 324468 h 4297358"/>
              <a:gd name="connsiteX0" fmla="*/ 392704 w 4655917"/>
              <a:gd name="connsiteY0" fmla="*/ 324468 h 4293306"/>
              <a:gd name="connsiteX1" fmla="*/ 4209954 w 4655917"/>
              <a:gd name="connsiteY1" fmla="*/ 431148 h 4293306"/>
              <a:gd name="connsiteX2" fmla="*/ 4459509 w 4655917"/>
              <a:gd name="connsiteY2" fmla="*/ 3126353 h 4293306"/>
              <a:gd name="connsiteX3" fmla="*/ 3137792 w 4655917"/>
              <a:gd name="connsiteY3" fmla="*/ 4278880 h 4293306"/>
              <a:gd name="connsiteX4" fmla="*/ 703219 w 4655917"/>
              <a:gd name="connsiteY4" fmla="*/ 3566408 h 4293306"/>
              <a:gd name="connsiteX5" fmla="*/ 158372 w 4655917"/>
              <a:gd name="connsiteY5" fmla="*/ 773679 h 4293306"/>
              <a:gd name="connsiteX6" fmla="*/ 392704 w 4655917"/>
              <a:gd name="connsiteY6" fmla="*/ 324468 h 4293306"/>
              <a:gd name="connsiteX0" fmla="*/ 501967 w 4765180"/>
              <a:gd name="connsiteY0" fmla="*/ 246770 h 4208755"/>
              <a:gd name="connsiteX1" fmla="*/ 4319217 w 4765180"/>
              <a:gd name="connsiteY1" fmla="*/ 353450 h 4208755"/>
              <a:gd name="connsiteX2" fmla="*/ 4568772 w 4765180"/>
              <a:gd name="connsiteY2" fmla="*/ 3048655 h 4208755"/>
              <a:gd name="connsiteX3" fmla="*/ 3247055 w 4765180"/>
              <a:gd name="connsiteY3" fmla="*/ 4201182 h 4208755"/>
              <a:gd name="connsiteX4" fmla="*/ 812482 w 4765180"/>
              <a:gd name="connsiteY4" fmla="*/ 3488710 h 4208755"/>
              <a:gd name="connsiteX5" fmla="*/ 77135 w 4765180"/>
              <a:gd name="connsiteY5" fmla="*/ 2341901 h 4208755"/>
              <a:gd name="connsiteX6" fmla="*/ 501967 w 4765180"/>
              <a:gd name="connsiteY6" fmla="*/ 246770 h 4208755"/>
              <a:gd name="connsiteX0" fmla="*/ 501967 w 4621847"/>
              <a:gd name="connsiteY0" fmla="*/ 182143 h 4144128"/>
              <a:gd name="connsiteX1" fmla="*/ 3925236 w 4621847"/>
              <a:gd name="connsiteY1" fmla="*/ 120815 h 4144128"/>
              <a:gd name="connsiteX2" fmla="*/ 4319217 w 4621847"/>
              <a:gd name="connsiteY2" fmla="*/ 288823 h 4144128"/>
              <a:gd name="connsiteX3" fmla="*/ 4568772 w 4621847"/>
              <a:gd name="connsiteY3" fmla="*/ 2984028 h 4144128"/>
              <a:gd name="connsiteX4" fmla="*/ 3247055 w 4621847"/>
              <a:gd name="connsiteY4" fmla="*/ 4136555 h 4144128"/>
              <a:gd name="connsiteX5" fmla="*/ 812482 w 4621847"/>
              <a:gd name="connsiteY5" fmla="*/ 3424083 h 4144128"/>
              <a:gd name="connsiteX6" fmla="*/ 77135 w 4621847"/>
              <a:gd name="connsiteY6" fmla="*/ 2277274 h 4144128"/>
              <a:gd name="connsiteX7" fmla="*/ 501967 w 4621847"/>
              <a:gd name="connsiteY7" fmla="*/ 182143 h 4144128"/>
              <a:gd name="connsiteX0" fmla="*/ 434206 w 4616354"/>
              <a:gd name="connsiteY0" fmla="*/ 95785 h 4057770"/>
              <a:gd name="connsiteX1" fmla="*/ 1876275 w 4616354"/>
              <a:gd name="connsiteY1" fmla="*/ 339257 h 4057770"/>
              <a:gd name="connsiteX2" fmla="*/ 4251456 w 4616354"/>
              <a:gd name="connsiteY2" fmla="*/ 202465 h 4057770"/>
              <a:gd name="connsiteX3" fmla="*/ 4501011 w 4616354"/>
              <a:gd name="connsiteY3" fmla="*/ 2897670 h 4057770"/>
              <a:gd name="connsiteX4" fmla="*/ 3179294 w 4616354"/>
              <a:gd name="connsiteY4" fmla="*/ 4050197 h 4057770"/>
              <a:gd name="connsiteX5" fmla="*/ 744721 w 4616354"/>
              <a:gd name="connsiteY5" fmla="*/ 3337725 h 4057770"/>
              <a:gd name="connsiteX6" fmla="*/ 9374 w 4616354"/>
              <a:gd name="connsiteY6" fmla="*/ 2190916 h 4057770"/>
              <a:gd name="connsiteX7" fmla="*/ 434206 w 4616354"/>
              <a:gd name="connsiteY7" fmla="*/ 95785 h 4057770"/>
              <a:gd name="connsiteX0" fmla="*/ 295590 w 4630138"/>
              <a:gd name="connsiteY0" fmla="*/ 598647 h 4011992"/>
              <a:gd name="connsiteX1" fmla="*/ 1890059 w 4630138"/>
              <a:gd name="connsiteY1" fmla="*/ 293479 h 4011992"/>
              <a:gd name="connsiteX2" fmla="*/ 4265240 w 4630138"/>
              <a:gd name="connsiteY2" fmla="*/ 156687 h 4011992"/>
              <a:gd name="connsiteX3" fmla="*/ 4514795 w 4630138"/>
              <a:gd name="connsiteY3" fmla="*/ 2851892 h 4011992"/>
              <a:gd name="connsiteX4" fmla="*/ 3193078 w 4630138"/>
              <a:gd name="connsiteY4" fmla="*/ 4004419 h 4011992"/>
              <a:gd name="connsiteX5" fmla="*/ 758505 w 4630138"/>
              <a:gd name="connsiteY5" fmla="*/ 3291947 h 4011992"/>
              <a:gd name="connsiteX6" fmla="*/ 23158 w 4630138"/>
              <a:gd name="connsiteY6" fmla="*/ 2145138 h 4011992"/>
              <a:gd name="connsiteX7" fmla="*/ 295590 w 4630138"/>
              <a:gd name="connsiteY7" fmla="*/ 598647 h 4011992"/>
              <a:gd name="connsiteX0" fmla="*/ 295590 w 4631788"/>
              <a:gd name="connsiteY0" fmla="*/ 598647 h 3592120"/>
              <a:gd name="connsiteX1" fmla="*/ 1890059 w 4631788"/>
              <a:gd name="connsiteY1" fmla="*/ 293479 h 3592120"/>
              <a:gd name="connsiteX2" fmla="*/ 4265240 w 4631788"/>
              <a:gd name="connsiteY2" fmla="*/ 156687 h 3592120"/>
              <a:gd name="connsiteX3" fmla="*/ 4514795 w 4631788"/>
              <a:gd name="connsiteY3" fmla="*/ 2851892 h 3592120"/>
              <a:gd name="connsiteX4" fmla="*/ 3170218 w 4631788"/>
              <a:gd name="connsiteY4" fmla="*/ 3570079 h 3592120"/>
              <a:gd name="connsiteX5" fmla="*/ 758505 w 4631788"/>
              <a:gd name="connsiteY5" fmla="*/ 3291947 h 3592120"/>
              <a:gd name="connsiteX6" fmla="*/ 23158 w 4631788"/>
              <a:gd name="connsiteY6" fmla="*/ 2145138 h 3592120"/>
              <a:gd name="connsiteX7" fmla="*/ 295590 w 4631788"/>
              <a:gd name="connsiteY7" fmla="*/ 598647 h 359212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758505 w 4631788"/>
              <a:gd name="connsiteY6" fmla="*/ 329194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590865 w 4631788"/>
              <a:gd name="connsiteY6" fmla="*/ 274330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755319"/>
              <a:gd name="connsiteX1" fmla="*/ 1890059 w 4631788"/>
              <a:gd name="connsiteY1" fmla="*/ 293479 h 3755319"/>
              <a:gd name="connsiteX2" fmla="*/ 4265240 w 4631788"/>
              <a:gd name="connsiteY2" fmla="*/ 156687 h 3755319"/>
              <a:gd name="connsiteX3" fmla="*/ 4514795 w 4631788"/>
              <a:gd name="connsiteY3" fmla="*/ 2851892 h 3755319"/>
              <a:gd name="connsiteX4" fmla="*/ 3170218 w 4631788"/>
              <a:gd name="connsiteY4" fmla="*/ 3570079 h 3755319"/>
              <a:gd name="connsiteX5" fmla="*/ 1821479 w 4631788"/>
              <a:gd name="connsiteY5" fmla="*/ 3745338 h 3755319"/>
              <a:gd name="connsiteX6" fmla="*/ 590865 w 4631788"/>
              <a:gd name="connsiteY6" fmla="*/ 2743307 h 3755319"/>
              <a:gd name="connsiteX7" fmla="*/ 23158 w 4631788"/>
              <a:gd name="connsiteY7" fmla="*/ 2145138 h 3755319"/>
              <a:gd name="connsiteX8" fmla="*/ 295590 w 4631788"/>
              <a:gd name="connsiteY8" fmla="*/ 598647 h 3755319"/>
              <a:gd name="connsiteX0" fmla="*/ 304431 w 4640629"/>
              <a:gd name="connsiteY0" fmla="*/ 598647 h 3755319"/>
              <a:gd name="connsiteX1" fmla="*/ 1898900 w 4640629"/>
              <a:gd name="connsiteY1" fmla="*/ 293479 h 3755319"/>
              <a:gd name="connsiteX2" fmla="*/ 4274081 w 4640629"/>
              <a:gd name="connsiteY2" fmla="*/ 156687 h 3755319"/>
              <a:gd name="connsiteX3" fmla="*/ 4523636 w 4640629"/>
              <a:gd name="connsiteY3" fmla="*/ 2851892 h 3755319"/>
              <a:gd name="connsiteX4" fmla="*/ 3179059 w 4640629"/>
              <a:gd name="connsiteY4" fmla="*/ 3570079 h 3755319"/>
              <a:gd name="connsiteX5" fmla="*/ 1830320 w 4640629"/>
              <a:gd name="connsiteY5" fmla="*/ 3745338 h 3755319"/>
              <a:gd name="connsiteX6" fmla="*/ 599706 w 4640629"/>
              <a:gd name="connsiteY6" fmla="*/ 2743307 h 3755319"/>
              <a:gd name="connsiteX7" fmla="*/ 31999 w 4640629"/>
              <a:gd name="connsiteY7" fmla="*/ 2145138 h 3755319"/>
              <a:gd name="connsiteX8" fmla="*/ 131060 w 4640629"/>
              <a:gd name="connsiteY8" fmla="*/ 1459338 h 3755319"/>
              <a:gd name="connsiteX9" fmla="*/ 304431 w 4640629"/>
              <a:gd name="connsiteY9" fmla="*/ 598647 h 3755319"/>
              <a:gd name="connsiteX0" fmla="*/ 223866 w 4560064"/>
              <a:gd name="connsiteY0" fmla="*/ 598647 h 3755319"/>
              <a:gd name="connsiteX1" fmla="*/ 1818335 w 4560064"/>
              <a:gd name="connsiteY1" fmla="*/ 293479 h 3755319"/>
              <a:gd name="connsiteX2" fmla="*/ 4193516 w 4560064"/>
              <a:gd name="connsiteY2" fmla="*/ 156687 h 3755319"/>
              <a:gd name="connsiteX3" fmla="*/ 4443071 w 4560064"/>
              <a:gd name="connsiteY3" fmla="*/ 2851892 h 3755319"/>
              <a:gd name="connsiteX4" fmla="*/ 3098494 w 4560064"/>
              <a:gd name="connsiteY4" fmla="*/ 3570079 h 3755319"/>
              <a:gd name="connsiteX5" fmla="*/ 1749755 w 4560064"/>
              <a:gd name="connsiteY5" fmla="*/ 3745338 h 3755319"/>
              <a:gd name="connsiteX6" fmla="*/ 519141 w 4560064"/>
              <a:gd name="connsiteY6" fmla="*/ 2743307 h 3755319"/>
              <a:gd name="connsiteX7" fmla="*/ 58114 w 4560064"/>
              <a:gd name="connsiteY7" fmla="*/ 2320398 h 3755319"/>
              <a:gd name="connsiteX8" fmla="*/ 50495 w 4560064"/>
              <a:gd name="connsiteY8" fmla="*/ 1459338 h 3755319"/>
              <a:gd name="connsiteX9" fmla="*/ 223866 w 4560064"/>
              <a:gd name="connsiteY9" fmla="*/ 598647 h 3755319"/>
              <a:gd name="connsiteX0" fmla="*/ 223866 w 4600782"/>
              <a:gd name="connsiteY0" fmla="*/ 505110 h 3661782"/>
              <a:gd name="connsiteX1" fmla="*/ 1818335 w 4600782"/>
              <a:gd name="connsiteY1" fmla="*/ 199942 h 3661782"/>
              <a:gd name="connsiteX2" fmla="*/ 4193516 w 4600782"/>
              <a:gd name="connsiteY2" fmla="*/ 63150 h 3661782"/>
              <a:gd name="connsiteX3" fmla="*/ 4546295 w 4600782"/>
              <a:gd name="connsiteY3" fmla="*/ 1426761 h 3661782"/>
              <a:gd name="connsiteX4" fmla="*/ 4443071 w 4600782"/>
              <a:gd name="connsiteY4" fmla="*/ 2758355 h 3661782"/>
              <a:gd name="connsiteX5" fmla="*/ 3098494 w 4600782"/>
              <a:gd name="connsiteY5" fmla="*/ 3476542 h 3661782"/>
              <a:gd name="connsiteX6" fmla="*/ 1749755 w 4600782"/>
              <a:gd name="connsiteY6" fmla="*/ 3651801 h 3661782"/>
              <a:gd name="connsiteX7" fmla="*/ 519141 w 4600782"/>
              <a:gd name="connsiteY7" fmla="*/ 2649770 h 3661782"/>
              <a:gd name="connsiteX8" fmla="*/ 58114 w 4600782"/>
              <a:gd name="connsiteY8" fmla="*/ 2226861 h 3661782"/>
              <a:gd name="connsiteX9" fmla="*/ 50495 w 4600782"/>
              <a:gd name="connsiteY9" fmla="*/ 1365801 h 3661782"/>
              <a:gd name="connsiteX10" fmla="*/ 223866 w 4600782"/>
              <a:gd name="connsiteY10" fmla="*/ 505110 h 3661782"/>
              <a:gd name="connsiteX0" fmla="*/ 223866 w 4506725"/>
              <a:gd name="connsiteY0" fmla="*/ 556350 h 3713022"/>
              <a:gd name="connsiteX1" fmla="*/ 1818335 w 4506725"/>
              <a:gd name="connsiteY1" fmla="*/ 251182 h 3713022"/>
              <a:gd name="connsiteX2" fmla="*/ 4193516 w 4506725"/>
              <a:gd name="connsiteY2" fmla="*/ 114390 h 3713022"/>
              <a:gd name="connsiteX3" fmla="*/ 4279595 w 4506725"/>
              <a:gd name="connsiteY3" fmla="*/ 2217141 h 3713022"/>
              <a:gd name="connsiteX4" fmla="*/ 4443071 w 4506725"/>
              <a:gd name="connsiteY4" fmla="*/ 2809595 h 3713022"/>
              <a:gd name="connsiteX5" fmla="*/ 3098494 w 4506725"/>
              <a:gd name="connsiteY5" fmla="*/ 3527782 h 3713022"/>
              <a:gd name="connsiteX6" fmla="*/ 1749755 w 4506725"/>
              <a:gd name="connsiteY6" fmla="*/ 3703041 h 3713022"/>
              <a:gd name="connsiteX7" fmla="*/ 519141 w 4506725"/>
              <a:gd name="connsiteY7" fmla="*/ 2701010 h 3713022"/>
              <a:gd name="connsiteX8" fmla="*/ 58114 w 4506725"/>
              <a:gd name="connsiteY8" fmla="*/ 2278101 h 3713022"/>
              <a:gd name="connsiteX9" fmla="*/ 50495 w 4506725"/>
              <a:gd name="connsiteY9" fmla="*/ 1417041 h 3713022"/>
              <a:gd name="connsiteX10" fmla="*/ 223866 w 4506725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519141 w 4390117"/>
              <a:gd name="connsiteY7" fmla="*/ 27010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465801 w 4390117"/>
              <a:gd name="connsiteY7" fmla="*/ 29677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25190"/>
              <a:gd name="connsiteY0" fmla="*/ 622961 h 3779633"/>
              <a:gd name="connsiteX1" fmla="*/ 1818335 w 4325190"/>
              <a:gd name="connsiteY1" fmla="*/ 317793 h 3779633"/>
              <a:gd name="connsiteX2" fmla="*/ 3159456 w 4325190"/>
              <a:gd name="connsiteY2" fmla="*/ 127291 h 3779633"/>
              <a:gd name="connsiteX3" fmla="*/ 4193516 w 4325190"/>
              <a:gd name="connsiteY3" fmla="*/ 181001 h 3779633"/>
              <a:gd name="connsiteX4" fmla="*/ 4279595 w 4325190"/>
              <a:gd name="connsiteY4" fmla="*/ 2283752 h 3779633"/>
              <a:gd name="connsiteX5" fmla="*/ 4191611 w 4325190"/>
              <a:gd name="connsiteY5" fmla="*/ 3196246 h 3779633"/>
              <a:gd name="connsiteX6" fmla="*/ 3098494 w 4325190"/>
              <a:gd name="connsiteY6" fmla="*/ 3594393 h 3779633"/>
              <a:gd name="connsiteX7" fmla="*/ 1749755 w 4325190"/>
              <a:gd name="connsiteY7" fmla="*/ 3769652 h 3779633"/>
              <a:gd name="connsiteX8" fmla="*/ 465801 w 4325190"/>
              <a:gd name="connsiteY8" fmla="*/ 3034321 h 3779633"/>
              <a:gd name="connsiteX9" fmla="*/ 58114 w 4325190"/>
              <a:gd name="connsiteY9" fmla="*/ 2344712 h 3779633"/>
              <a:gd name="connsiteX10" fmla="*/ 50495 w 4325190"/>
              <a:gd name="connsiteY10" fmla="*/ 1483652 h 3779633"/>
              <a:gd name="connsiteX11" fmla="*/ 223866 w 4325190"/>
              <a:gd name="connsiteY11" fmla="*/ 622961 h 3779633"/>
              <a:gd name="connsiteX0" fmla="*/ 223866 w 4325190"/>
              <a:gd name="connsiteY0" fmla="*/ 49745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223866 w 4325190"/>
              <a:gd name="connsiteY11" fmla="*/ 497451 h 3654123"/>
              <a:gd name="connsiteX0" fmla="*/ 818226 w 4325190"/>
              <a:gd name="connsiteY0" fmla="*/ 80987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818226 w 4325190"/>
              <a:gd name="connsiteY11" fmla="*/ 809871 h 3654123"/>
              <a:gd name="connsiteX0" fmla="*/ 818226 w 4282056"/>
              <a:gd name="connsiteY0" fmla="*/ 809871 h 3654123"/>
              <a:gd name="connsiteX1" fmla="*/ 1818335 w 4282056"/>
              <a:gd name="connsiteY1" fmla="*/ 192283 h 3654123"/>
              <a:gd name="connsiteX2" fmla="*/ 3159456 w 4282056"/>
              <a:gd name="connsiteY2" fmla="*/ 1781 h 3654123"/>
              <a:gd name="connsiteX3" fmla="*/ 4155416 w 4282056"/>
              <a:gd name="connsiteY3" fmla="*/ 535551 h 3654123"/>
              <a:gd name="connsiteX4" fmla="*/ 4279595 w 4282056"/>
              <a:gd name="connsiteY4" fmla="*/ 2158242 h 3654123"/>
              <a:gd name="connsiteX5" fmla="*/ 3627731 w 4282056"/>
              <a:gd name="connsiteY5" fmla="*/ 2727836 h 3654123"/>
              <a:gd name="connsiteX6" fmla="*/ 3098494 w 4282056"/>
              <a:gd name="connsiteY6" fmla="*/ 3468883 h 3654123"/>
              <a:gd name="connsiteX7" fmla="*/ 1749755 w 4282056"/>
              <a:gd name="connsiteY7" fmla="*/ 3644142 h 3654123"/>
              <a:gd name="connsiteX8" fmla="*/ 465801 w 4282056"/>
              <a:gd name="connsiteY8" fmla="*/ 2908811 h 3654123"/>
              <a:gd name="connsiteX9" fmla="*/ 58114 w 4282056"/>
              <a:gd name="connsiteY9" fmla="*/ 2219202 h 3654123"/>
              <a:gd name="connsiteX10" fmla="*/ 50495 w 4282056"/>
              <a:gd name="connsiteY10" fmla="*/ 1358142 h 3654123"/>
              <a:gd name="connsiteX11" fmla="*/ 818226 w 4282056"/>
              <a:gd name="connsiteY11" fmla="*/ 809871 h 3654123"/>
              <a:gd name="connsiteX0" fmla="*/ 818226 w 4282056"/>
              <a:gd name="connsiteY0" fmla="*/ 809871 h 3494058"/>
              <a:gd name="connsiteX1" fmla="*/ 1818335 w 4282056"/>
              <a:gd name="connsiteY1" fmla="*/ 192283 h 3494058"/>
              <a:gd name="connsiteX2" fmla="*/ 3159456 w 4282056"/>
              <a:gd name="connsiteY2" fmla="*/ 1781 h 3494058"/>
              <a:gd name="connsiteX3" fmla="*/ 4155416 w 4282056"/>
              <a:gd name="connsiteY3" fmla="*/ 535551 h 3494058"/>
              <a:gd name="connsiteX4" fmla="*/ 4279595 w 4282056"/>
              <a:gd name="connsiteY4" fmla="*/ 2158242 h 3494058"/>
              <a:gd name="connsiteX5" fmla="*/ 3627731 w 4282056"/>
              <a:gd name="connsiteY5" fmla="*/ 2727836 h 3494058"/>
              <a:gd name="connsiteX6" fmla="*/ 3098494 w 4282056"/>
              <a:gd name="connsiteY6" fmla="*/ 3468883 h 3494058"/>
              <a:gd name="connsiteX7" fmla="*/ 1589735 w 4282056"/>
              <a:gd name="connsiteY7" fmla="*/ 3308862 h 3494058"/>
              <a:gd name="connsiteX8" fmla="*/ 465801 w 4282056"/>
              <a:gd name="connsiteY8" fmla="*/ 2908811 h 3494058"/>
              <a:gd name="connsiteX9" fmla="*/ 58114 w 4282056"/>
              <a:gd name="connsiteY9" fmla="*/ 2219202 h 3494058"/>
              <a:gd name="connsiteX10" fmla="*/ 50495 w 4282056"/>
              <a:gd name="connsiteY10" fmla="*/ 1358142 h 3494058"/>
              <a:gd name="connsiteX11" fmla="*/ 818226 w 4282056"/>
              <a:gd name="connsiteY11" fmla="*/ 809871 h 3494058"/>
              <a:gd name="connsiteX0" fmla="*/ 818226 w 4294961"/>
              <a:gd name="connsiteY0" fmla="*/ 633583 h 3317770"/>
              <a:gd name="connsiteX1" fmla="*/ 1818335 w 4294961"/>
              <a:gd name="connsiteY1" fmla="*/ 15995 h 3317770"/>
              <a:gd name="connsiteX2" fmla="*/ 2801316 w 4294961"/>
              <a:gd name="connsiteY2" fmla="*/ 176013 h 3317770"/>
              <a:gd name="connsiteX3" fmla="*/ 4155416 w 4294961"/>
              <a:gd name="connsiteY3" fmla="*/ 359263 h 3317770"/>
              <a:gd name="connsiteX4" fmla="*/ 4279595 w 4294961"/>
              <a:gd name="connsiteY4" fmla="*/ 1981954 h 3317770"/>
              <a:gd name="connsiteX5" fmla="*/ 3627731 w 4294961"/>
              <a:gd name="connsiteY5" fmla="*/ 2551548 h 3317770"/>
              <a:gd name="connsiteX6" fmla="*/ 3098494 w 4294961"/>
              <a:gd name="connsiteY6" fmla="*/ 3292595 h 3317770"/>
              <a:gd name="connsiteX7" fmla="*/ 1589735 w 4294961"/>
              <a:gd name="connsiteY7" fmla="*/ 3132574 h 3317770"/>
              <a:gd name="connsiteX8" fmla="*/ 465801 w 4294961"/>
              <a:gd name="connsiteY8" fmla="*/ 2732523 h 3317770"/>
              <a:gd name="connsiteX9" fmla="*/ 58114 w 4294961"/>
              <a:gd name="connsiteY9" fmla="*/ 2042914 h 3317770"/>
              <a:gd name="connsiteX10" fmla="*/ 50495 w 4294961"/>
              <a:gd name="connsiteY10" fmla="*/ 1181854 h 3317770"/>
              <a:gd name="connsiteX11" fmla="*/ 818226 w 4294961"/>
              <a:gd name="connsiteY11" fmla="*/ 633583 h 3317770"/>
              <a:gd name="connsiteX0" fmla="*/ 818226 w 4335789"/>
              <a:gd name="connsiteY0" fmla="*/ 633583 h 3317770"/>
              <a:gd name="connsiteX1" fmla="*/ 1818335 w 4335789"/>
              <a:gd name="connsiteY1" fmla="*/ 15995 h 3317770"/>
              <a:gd name="connsiteX2" fmla="*/ 2801316 w 4335789"/>
              <a:gd name="connsiteY2" fmla="*/ 176013 h 3317770"/>
              <a:gd name="connsiteX3" fmla="*/ 4155416 w 4335789"/>
              <a:gd name="connsiteY3" fmla="*/ 359263 h 3317770"/>
              <a:gd name="connsiteX4" fmla="*/ 4287216 w 4335789"/>
              <a:gd name="connsiteY4" fmla="*/ 1296154 h 3317770"/>
              <a:gd name="connsiteX5" fmla="*/ 4279595 w 4335789"/>
              <a:gd name="connsiteY5" fmla="*/ 1981954 h 3317770"/>
              <a:gd name="connsiteX6" fmla="*/ 3627731 w 4335789"/>
              <a:gd name="connsiteY6" fmla="*/ 2551548 h 3317770"/>
              <a:gd name="connsiteX7" fmla="*/ 3098494 w 4335789"/>
              <a:gd name="connsiteY7" fmla="*/ 3292595 h 3317770"/>
              <a:gd name="connsiteX8" fmla="*/ 1589735 w 4335789"/>
              <a:gd name="connsiteY8" fmla="*/ 3132574 h 3317770"/>
              <a:gd name="connsiteX9" fmla="*/ 465801 w 4335789"/>
              <a:gd name="connsiteY9" fmla="*/ 2732523 h 3317770"/>
              <a:gd name="connsiteX10" fmla="*/ 58114 w 4335789"/>
              <a:gd name="connsiteY10" fmla="*/ 2042914 h 3317770"/>
              <a:gd name="connsiteX11" fmla="*/ 50495 w 4335789"/>
              <a:gd name="connsiteY11" fmla="*/ 1181854 h 3317770"/>
              <a:gd name="connsiteX12" fmla="*/ 818226 w 4335789"/>
              <a:gd name="connsiteY12" fmla="*/ 633583 h 3317770"/>
              <a:gd name="connsiteX0" fmla="*/ 818226 w 4314803"/>
              <a:gd name="connsiteY0" fmla="*/ 633583 h 3317770"/>
              <a:gd name="connsiteX1" fmla="*/ 1818335 w 4314803"/>
              <a:gd name="connsiteY1" fmla="*/ 15995 h 3317770"/>
              <a:gd name="connsiteX2" fmla="*/ 2801316 w 4314803"/>
              <a:gd name="connsiteY2" fmla="*/ 176013 h 3317770"/>
              <a:gd name="connsiteX3" fmla="*/ 4155416 w 4314803"/>
              <a:gd name="connsiteY3" fmla="*/ 359263 h 3317770"/>
              <a:gd name="connsiteX4" fmla="*/ 4188156 w 4314803"/>
              <a:gd name="connsiteY4" fmla="*/ 1197094 h 3317770"/>
              <a:gd name="connsiteX5" fmla="*/ 4279595 w 4314803"/>
              <a:gd name="connsiteY5" fmla="*/ 1981954 h 3317770"/>
              <a:gd name="connsiteX6" fmla="*/ 3627731 w 4314803"/>
              <a:gd name="connsiteY6" fmla="*/ 2551548 h 3317770"/>
              <a:gd name="connsiteX7" fmla="*/ 3098494 w 4314803"/>
              <a:gd name="connsiteY7" fmla="*/ 3292595 h 3317770"/>
              <a:gd name="connsiteX8" fmla="*/ 1589735 w 4314803"/>
              <a:gd name="connsiteY8" fmla="*/ 3132574 h 3317770"/>
              <a:gd name="connsiteX9" fmla="*/ 465801 w 4314803"/>
              <a:gd name="connsiteY9" fmla="*/ 2732523 h 3317770"/>
              <a:gd name="connsiteX10" fmla="*/ 58114 w 4314803"/>
              <a:gd name="connsiteY10" fmla="*/ 2042914 h 3317770"/>
              <a:gd name="connsiteX11" fmla="*/ 50495 w 4314803"/>
              <a:gd name="connsiteY11" fmla="*/ 1181854 h 3317770"/>
              <a:gd name="connsiteX12" fmla="*/ 818226 w 4314803"/>
              <a:gd name="connsiteY12" fmla="*/ 633583 h 3317770"/>
              <a:gd name="connsiteX0" fmla="*/ 818226 w 4344147"/>
              <a:gd name="connsiteY0" fmla="*/ 633583 h 3317770"/>
              <a:gd name="connsiteX1" fmla="*/ 1818335 w 4344147"/>
              <a:gd name="connsiteY1" fmla="*/ 15995 h 3317770"/>
              <a:gd name="connsiteX2" fmla="*/ 2801316 w 4344147"/>
              <a:gd name="connsiteY2" fmla="*/ 176013 h 3317770"/>
              <a:gd name="connsiteX3" fmla="*/ 4155416 w 4344147"/>
              <a:gd name="connsiteY3" fmla="*/ 359263 h 3317770"/>
              <a:gd name="connsiteX4" fmla="*/ 4306379 w 4344147"/>
              <a:gd name="connsiteY4" fmla="*/ 1203006 h 3317770"/>
              <a:gd name="connsiteX5" fmla="*/ 4279595 w 4344147"/>
              <a:gd name="connsiteY5" fmla="*/ 1981954 h 3317770"/>
              <a:gd name="connsiteX6" fmla="*/ 3627731 w 4344147"/>
              <a:gd name="connsiteY6" fmla="*/ 2551548 h 3317770"/>
              <a:gd name="connsiteX7" fmla="*/ 3098494 w 4344147"/>
              <a:gd name="connsiteY7" fmla="*/ 3292595 h 3317770"/>
              <a:gd name="connsiteX8" fmla="*/ 1589735 w 4344147"/>
              <a:gd name="connsiteY8" fmla="*/ 3132574 h 3317770"/>
              <a:gd name="connsiteX9" fmla="*/ 465801 w 4344147"/>
              <a:gd name="connsiteY9" fmla="*/ 2732523 h 3317770"/>
              <a:gd name="connsiteX10" fmla="*/ 58114 w 4344147"/>
              <a:gd name="connsiteY10" fmla="*/ 2042914 h 3317770"/>
              <a:gd name="connsiteX11" fmla="*/ 50495 w 4344147"/>
              <a:gd name="connsiteY11" fmla="*/ 1181854 h 3317770"/>
              <a:gd name="connsiteX12" fmla="*/ 818226 w 4344147"/>
              <a:gd name="connsiteY12" fmla="*/ 633583 h 3317770"/>
              <a:gd name="connsiteX0" fmla="*/ 818226 w 4558792"/>
              <a:gd name="connsiteY0" fmla="*/ 638308 h 3322495"/>
              <a:gd name="connsiteX1" fmla="*/ 1818335 w 4558792"/>
              <a:gd name="connsiteY1" fmla="*/ 20720 h 3322495"/>
              <a:gd name="connsiteX2" fmla="*/ 2801316 w 4558792"/>
              <a:gd name="connsiteY2" fmla="*/ 180738 h 3322495"/>
              <a:gd name="connsiteX3" fmla="*/ 4474618 w 4558792"/>
              <a:gd name="connsiteY3" fmla="*/ 352166 h 3322495"/>
              <a:gd name="connsiteX4" fmla="*/ 4306379 w 4558792"/>
              <a:gd name="connsiteY4" fmla="*/ 1207731 h 3322495"/>
              <a:gd name="connsiteX5" fmla="*/ 4279595 w 4558792"/>
              <a:gd name="connsiteY5" fmla="*/ 1986679 h 3322495"/>
              <a:gd name="connsiteX6" fmla="*/ 3627731 w 4558792"/>
              <a:gd name="connsiteY6" fmla="*/ 2556273 h 3322495"/>
              <a:gd name="connsiteX7" fmla="*/ 3098494 w 4558792"/>
              <a:gd name="connsiteY7" fmla="*/ 3297320 h 3322495"/>
              <a:gd name="connsiteX8" fmla="*/ 1589735 w 4558792"/>
              <a:gd name="connsiteY8" fmla="*/ 3137299 h 3322495"/>
              <a:gd name="connsiteX9" fmla="*/ 465801 w 4558792"/>
              <a:gd name="connsiteY9" fmla="*/ 2737248 h 3322495"/>
              <a:gd name="connsiteX10" fmla="*/ 58114 w 4558792"/>
              <a:gd name="connsiteY10" fmla="*/ 2047639 h 3322495"/>
              <a:gd name="connsiteX11" fmla="*/ 50495 w 4558792"/>
              <a:gd name="connsiteY11" fmla="*/ 1186579 h 3322495"/>
              <a:gd name="connsiteX12" fmla="*/ 818226 w 4558792"/>
              <a:gd name="connsiteY12" fmla="*/ 638308 h 3322495"/>
              <a:gd name="connsiteX0" fmla="*/ 818226 w 4352576"/>
              <a:gd name="connsiteY0" fmla="*/ 636760 h 3320947"/>
              <a:gd name="connsiteX1" fmla="*/ 1818335 w 4352576"/>
              <a:gd name="connsiteY1" fmla="*/ 19172 h 3320947"/>
              <a:gd name="connsiteX2" fmla="*/ 2801316 w 4352576"/>
              <a:gd name="connsiteY2" fmla="*/ 179190 h 3320947"/>
              <a:gd name="connsiteX3" fmla="*/ 4214527 w 4352576"/>
              <a:gd name="connsiteY3" fmla="*/ 220573 h 3320947"/>
              <a:gd name="connsiteX4" fmla="*/ 4306379 w 4352576"/>
              <a:gd name="connsiteY4" fmla="*/ 1206183 h 3320947"/>
              <a:gd name="connsiteX5" fmla="*/ 4279595 w 4352576"/>
              <a:gd name="connsiteY5" fmla="*/ 1985131 h 3320947"/>
              <a:gd name="connsiteX6" fmla="*/ 3627731 w 4352576"/>
              <a:gd name="connsiteY6" fmla="*/ 2554725 h 3320947"/>
              <a:gd name="connsiteX7" fmla="*/ 3098494 w 4352576"/>
              <a:gd name="connsiteY7" fmla="*/ 3295772 h 3320947"/>
              <a:gd name="connsiteX8" fmla="*/ 1589735 w 4352576"/>
              <a:gd name="connsiteY8" fmla="*/ 3135751 h 3320947"/>
              <a:gd name="connsiteX9" fmla="*/ 465801 w 4352576"/>
              <a:gd name="connsiteY9" fmla="*/ 2735700 h 3320947"/>
              <a:gd name="connsiteX10" fmla="*/ 58114 w 4352576"/>
              <a:gd name="connsiteY10" fmla="*/ 2046091 h 3320947"/>
              <a:gd name="connsiteX11" fmla="*/ 50495 w 4352576"/>
              <a:gd name="connsiteY11" fmla="*/ 1185031 h 3320947"/>
              <a:gd name="connsiteX12" fmla="*/ 818226 w 4352576"/>
              <a:gd name="connsiteY12" fmla="*/ 636760 h 3320947"/>
              <a:gd name="connsiteX0" fmla="*/ 818226 w 4421332"/>
              <a:gd name="connsiteY0" fmla="*/ 636760 h 3320947"/>
              <a:gd name="connsiteX1" fmla="*/ 1818335 w 4421332"/>
              <a:gd name="connsiteY1" fmla="*/ 19172 h 3320947"/>
              <a:gd name="connsiteX2" fmla="*/ 2801316 w 4421332"/>
              <a:gd name="connsiteY2" fmla="*/ 179190 h 3320947"/>
              <a:gd name="connsiteX3" fmla="*/ 4214527 w 4421332"/>
              <a:gd name="connsiteY3" fmla="*/ 220573 h 3320947"/>
              <a:gd name="connsiteX4" fmla="*/ 4418692 w 4421332"/>
              <a:gd name="connsiteY4" fmla="*/ 1277117 h 3320947"/>
              <a:gd name="connsiteX5" fmla="*/ 4279595 w 4421332"/>
              <a:gd name="connsiteY5" fmla="*/ 1985131 h 3320947"/>
              <a:gd name="connsiteX6" fmla="*/ 3627731 w 4421332"/>
              <a:gd name="connsiteY6" fmla="*/ 2554725 h 3320947"/>
              <a:gd name="connsiteX7" fmla="*/ 3098494 w 4421332"/>
              <a:gd name="connsiteY7" fmla="*/ 3295772 h 3320947"/>
              <a:gd name="connsiteX8" fmla="*/ 1589735 w 4421332"/>
              <a:gd name="connsiteY8" fmla="*/ 3135751 h 3320947"/>
              <a:gd name="connsiteX9" fmla="*/ 465801 w 4421332"/>
              <a:gd name="connsiteY9" fmla="*/ 2735700 h 3320947"/>
              <a:gd name="connsiteX10" fmla="*/ 58114 w 4421332"/>
              <a:gd name="connsiteY10" fmla="*/ 2046091 h 3320947"/>
              <a:gd name="connsiteX11" fmla="*/ 50495 w 4421332"/>
              <a:gd name="connsiteY11" fmla="*/ 1185031 h 3320947"/>
              <a:gd name="connsiteX12" fmla="*/ 818226 w 4421332"/>
              <a:gd name="connsiteY12" fmla="*/ 636760 h 3320947"/>
              <a:gd name="connsiteX0" fmla="*/ 818226 w 4420853"/>
              <a:gd name="connsiteY0" fmla="*/ 636760 h 3311605"/>
              <a:gd name="connsiteX1" fmla="*/ 1818335 w 4420853"/>
              <a:gd name="connsiteY1" fmla="*/ 19172 h 3311605"/>
              <a:gd name="connsiteX2" fmla="*/ 2801316 w 4420853"/>
              <a:gd name="connsiteY2" fmla="*/ 179190 h 3311605"/>
              <a:gd name="connsiteX3" fmla="*/ 4214527 w 4420853"/>
              <a:gd name="connsiteY3" fmla="*/ 220573 h 3311605"/>
              <a:gd name="connsiteX4" fmla="*/ 4418692 w 4420853"/>
              <a:gd name="connsiteY4" fmla="*/ 1277117 h 3311605"/>
              <a:gd name="connsiteX5" fmla="*/ 4279595 w 4420853"/>
              <a:gd name="connsiteY5" fmla="*/ 1985131 h 3311605"/>
              <a:gd name="connsiteX6" fmla="*/ 3778181 w 4420853"/>
              <a:gd name="connsiteY6" fmla="*/ 2713829 h 3311605"/>
              <a:gd name="connsiteX7" fmla="*/ 3098494 w 4420853"/>
              <a:gd name="connsiteY7" fmla="*/ 3295772 h 3311605"/>
              <a:gd name="connsiteX8" fmla="*/ 1589735 w 4420853"/>
              <a:gd name="connsiteY8" fmla="*/ 3135751 h 3311605"/>
              <a:gd name="connsiteX9" fmla="*/ 465801 w 4420853"/>
              <a:gd name="connsiteY9" fmla="*/ 2735700 h 3311605"/>
              <a:gd name="connsiteX10" fmla="*/ 58114 w 4420853"/>
              <a:gd name="connsiteY10" fmla="*/ 2046091 h 3311605"/>
              <a:gd name="connsiteX11" fmla="*/ 50495 w 4420853"/>
              <a:gd name="connsiteY11" fmla="*/ 1185031 h 3311605"/>
              <a:gd name="connsiteX12" fmla="*/ 818226 w 4420853"/>
              <a:gd name="connsiteY12" fmla="*/ 636760 h 3311605"/>
              <a:gd name="connsiteX0" fmla="*/ 818226 w 4420853"/>
              <a:gd name="connsiteY0" fmla="*/ 636760 h 3296084"/>
              <a:gd name="connsiteX1" fmla="*/ 1818335 w 4420853"/>
              <a:gd name="connsiteY1" fmla="*/ 19172 h 3296084"/>
              <a:gd name="connsiteX2" fmla="*/ 2801316 w 4420853"/>
              <a:gd name="connsiteY2" fmla="*/ 179190 h 3296084"/>
              <a:gd name="connsiteX3" fmla="*/ 4214527 w 4420853"/>
              <a:gd name="connsiteY3" fmla="*/ 220573 h 3296084"/>
              <a:gd name="connsiteX4" fmla="*/ 4418692 w 4420853"/>
              <a:gd name="connsiteY4" fmla="*/ 1277117 h 3296084"/>
              <a:gd name="connsiteX5" fmla="*/ 4279595 w 4420853"/>
              <a:gd name="connsiteY5" fmla="*/ 1985131 h 3296084"/>
              <a:gd name="connsiteX6" fmla="*/ 3778181 w 4420853"/>
              <a:gd name="connsiteY6" fmla="*/ 2713829 h 3296084"/>
              <a:gd name="connsiteX7" fmla="*/ 2132914 w 4420853"/>
              <a:gd name="connsiteY7" fmla="*/ 3092245 h 3296084"/>
              <a:gd name="connsiteX8" fmla="*/ 3098494 w 4420853"/>
              <a:gd name="connsiteY8" fmla="*/ 3295772 h 3296084"/>
              <a:gd name="connsiteX9" fmla="*/ 1589735 w 4420853"/>
              <a:gd name="connsiteY9" fmla="*/ 3135751 h 3296084"/>
              <a:gd name="connsiteX10" fmla="*/ 465801 w 4420853"/>
              <a:gd name="connsiteY10" fmla="*/ 2735700 h 3296084"/>
              <a:gd name="connsiteX11" fmla="*/ 58114 w 4420853"/>
              <a:gd name="connsiteY11" fmla="*/ 2046091 h 3296084"/>
              <a:gd name="connsiteX12" fmla="*/ 50495 w 4420853"/>
              <a:gd name="connsiteY12" fmla="*/ 1185031 h 3296084"/>
              <a:gd name="connsiteX13" fmla="*/ 818226 w 4420853"/>
              <a:gd name="connsiteY13" fmla="*/ 636760 h 3296084"/>
              <a:gd name="connsiteX0" fmla="*/ 818226 w 4420853"/>
              <a:gd name="connsiteY0" fmla="*/ 636760 h 3211293"/>
              <a:gd name="connsiteX1" fmla="*/ 1818335 w 4420853"/>
              <a:gd name="connsiteY1" fmla="*/ 19172 h 3211293"/>
              <a:gd name="connsiteX2" fmla="*/ 2801316 w 4420853"/>
              <a:gd name="connsiteY2" fmla="*/ 179190 h 3211293"/>
              <a:gd name="connsiteX3" fmla="*/ 4214527 w 4420853"/>
              <a:gd name="connsiteY3" fmla="*/ 220573 h 3211293"/>
              <a:gd name="connsiteX4" fmla="*/ 4418692 w 4420853"/>
              <a:gd name="connsiteY4" fmla="*/ 1277117 h 3211293"/>
              <a:gd name="connsiteX5" fmla="*/ 4279595 w 4420853"/>
              <a:gd name="connsiteY5" fmla="*/ 1985131 h 3211293"/>
              <a:gd name="connsiteX6" fmla="*/ 3778181 w 4420853"/>
              <a:gd name="connsiteY6" fmla="*/ 2713829 h 3211293"/>
              <a:gd name="connsiteX7" fmla="*/ 2132914 w 4420853"/>
              <a:gd name="connsiteY7" fmla="*/ 3092245 h 3211293"/>
              <a:gd name="connsiteX8" fmla="*/ 1933494 w 4420853"/>
              <a:gd name="connsiteY8" fmla="*/ 3208468 h 3211293"/>
              <a:gd name="connsiteX9" fmla="*/ 1589735 w 4420853"/>
              <a:gd name="connsiteY9" fmla="*/ 3135751 h 3211293"/>
              <a:gd name="connsiteX10" fmla="*/ 465801 w 4420853"/>
              <a:gd name="connsiteY10" fmla="*/ 2735700 h 3211293"/>
              <a:gd name="connsiteX11" fmla="*/ 58114 w 4420853"/>
              <a:gd name="connsiteY11" fmla="*/ 2046091 h 3211293"/>
              <a:gd name="connsiteX12" fmla="*/ 50495 w 4420853"/>
              <a:gd name="connsiteY12" fmla="*/ 1185031 h 3211293"/>
              <a:gd name="connsiteX13" fmla="*/ 818226 w 4420853"/>
              <a:gd name="connsiteY13" fmla="*/ 636760 h 3211293"/>
              <a:gd name="connsiteX0" fmla="*/ 818226 w 4437659"/>
              <a:gd name="connsiteY0" fmla="*/ 636760 h 3211294"/>
              <a:gd name="connsiteX1" fmla="*/ 1818335 w 4437659"/>
              <a:gd name="connsiteY1" fmla="*/ 19172 h 3211294"/>
              <a:gd name="connsiteX2" fmla="*/ 2801316 w 4437659"/>
              <a:gd name="connsiteY2" fmla="*/ 179190 h 3211294"/>
              <a:gd name="connsiteX3" fmla="*/ 4214527 w 4437659"/>
              <a:gd name="connsiteY3" fmla="*/ 220573 h 3211294"/>
              <a:gd name="connsiteX4" fmla="*/ 4418692 w 4437659"/>
              <a:gd name="connsiteY4" fmla="*/ 1277117 h 3211294"/>
              <a:gd name="connsiteX5" fmla="*/ 4279595 w 4437659"/>
              <a:gd name="connsiteY5" fmla="*/ 1985131 h 3211294"/>
              <a:gd name="connsiteX6" fmla="*/ 3101993 w 4437659"/>
              <a:gd name="connsiteY6" fmla="*/ 2331877 h 3211294"/>
              <a:gd name="connsiteX7" fmla="*/ 2132914 w 4437659"/>
              <a:gd name="connsiteY7" fmla="*/ 3092245 h 3211294"/>
              <a:gd name="connsiteX8" fmla="*/ 1933494 w 4437659"/>
              <a:gd name="connsiteY8" fmla="*/ 3208468 h 3211294"/>
              <a:gd name="connsiteX9" fmla="*/ 1589735 w 4437659"/>
              <a:gd name="connsiteY9" fmla="*/ 3135751 h 3211294"/>
              <a:gd name="connsiteX10" fmla="*/ 465801 w 4437659"/>
              <a:gd name="connsiteY10" fmla="*/ 2735700 h 3211294"/>
              <a:gd name="connsiteX11" fmla="*/ 58114 w 4437659"/>
              <a:gd name="connsiteY11" fmla="*/ 2046091 h 3211294"/>
              <a:gd name="connsiteX12" fmla="*/ 50495 w 4437659"/>
              <a:gd name="connsiteY12" fmla="*/ 1185031 h 3211294"/>
              <a:gd name="connsiteX13" fmla="*/ 818226 w 4437659"/>
              <a:gd name="connsiteY13" fmla="*/ 636760 h 3211294"/>
              <a:gd name="connsiteX0" fmla="*/ 818226 w 4461883"/>
              <a:gd name="connsiteY0" fmla="*/ 636760 h 3211294"/>
              <a:gd name="connsiteX1" fmla="*/ 1818335 w 4461883"/>
              <a:gd name="connsiteY1" fmla="*/ 19172 h 3211294"/>
              <a:gd name="connsiteX2" fmla="*/ 2801316 w 4461883"/>
              <a:gd name="connsiteY2" fmla="*/ 179190 h 3211294"/>
              <a:gd name="connsiteX3" fmla="*/ 4214527 w 4461883"/>
              <a:gd name="connsiteY3" fmla="*/ 220573 h 3211294"/>
              <a:gd name="connsiteX4" fmla="*/ 4418692 w 4461883"/>
              <a:gd name="connsiteY4" fmla="*/ 1277117 h 3211294"/>
              <a:gd name="connsiteX5" fmla="*/ 3725609 w 4461883"/>
              <a:gd name="connsiteY5" fmla="*/ 1701395 h 3211294"/>
              <a:gd name="connsiteX6" fmla="*/ 3101993 w 4461883"/>
              <a:gd name="connsiteY6" fmla="*/ 2331877 h 3211294"/>
              <a:gd name="connsiteX7" fmla="*/ 2132914 w 4461883"/>
              <a:gd name="connsiteY7" fmla="*/ 3092245 h 3211294"/>
              <a:gd name="connsiteX8" fmla="*/ 1933494 w 4461883"/>
              <a:gd name="connsiteY8" fmla="*/ 3208468 h 3211294"/>
              <a:gd name="connsiteX9" fmla="*/ 1589735 w 4461883"/>
              <a:gd name="connsiteY9" fmla="*/ 3135751 h 3211294"/>
              <a:gd name="connsiteX10" fmla="*/ 465801 w 4461883"/>
              <a:gd name="connsiteY10" fmla="*/ 2735700 h 3211294"/>
              <a:gd name="connsiteX11" fmla="*/ 58114 w 4461883"/>
              <a:gd name="connsiteY11" fmla="*/ 2046091 h 3211294"/>
              <a:gd name="connsiteX12" fmla="*/ 50495 w 4461883"/>
              <a:gd name="connsiteY12" fmla="*/ 1185031 h 3211294"/>
              <a:gd name="connsiteX13" fmla="*/ 818226 w 4461883"/>
              <a:gd name="connsiteY13" fmla="*/ 636760 h 3211294"/>
              <a:gd name="connsiteX0" fmla="*/ 818226 w 4238514"/>
              <a:gd name="connsiteY0" fmla="*/ 636760 h 3211294"/>
              <a:gd name="connsiteX1" fmla="*/ 1818335 w 4238514"/>
              <a:gd name="connsiteY1" fmla="*/ 19172 h 3211294"/>
              <a:gd name="connsiteX2" fmla="*/ 2801316 w 4238514"/>
              <a:gd name="connsiteY2" fmla="*/ 179190 h 3211294"/>
              <a:gd name="connsiteX3" fmla="*/ 4214527 w 4238514"/>
              <a:gd name="connsiteY3" fmla="*/ 220573 h 3211294"/>
              <a:gd name="connsiteX4" fmla="*/ 3693621 w 4238514"/>
              <a:gd name="connsiteY4" fmla="*/ 862426 h 3211294"/>
              <a:gd name="connsiteX5" fmla="*/ 3725609 w 4238514"/>
              <a:gd name="connsiteY5" fmla="*/ 1701395 h 3211294"/>
              <a:gd name="connsiteX6" fmla="*/ 3101993 w 4238514"/>
              <a:gd name="connsiteY6" fmla="*/ 2331877 h 3211294"/>
              <a:gd name="connsiteX7" fmla="*/ 2132914 w 4238514"/>
              <a:gd name="connsiteY7" fmla="*/ 3092245 h 3211294"/>
              <a:gd name="connsiteX8" fmla="*/ 1933494 w 4238514"/>
              <a:gd name="connsiteY8" fmla="*/ 3208468 h 3211294"/>
              <a:gd name="connsiteX9" fmla="*/ 1589735 w 4238514"/>
              <a:gd name="connsiteY9" fmla="*/ 3135751 h 3211294"/>
              <a:gd name="connsiteX10" fmla="*/ 465801 w 4238514"/>
              <a:gd name="connsiteY10" fmla="*/ 2735700 h 3211294"/>
              <a:gd name="connsiteX11" fmla="*/ 58114 w 4238514"/>
              <a:gd name="connsiteY11" fmla="*/ 2046091 h 3211294"/>
              <a:gd name="connsiteX12" fmla="*/ 50495 w 4238514"/>
              <a:gd name="connsiteY12" fmla="*/ 1185031 h 3211294"/>
              <a:gd name="connsiteX13" fmla="*/ 818226 w 4238514"/>
              <a:gd name="connsiteY13" fmla="*/ 636760 h 3211294"/>
              <a:gd name="connsiteX0" fmla="*/ 818226 w 3785634"/>
              <a:gd name="connsiteY0" fmla="*/ 639647 h 3214181"/>
              <a:gd name="connsiteX1" fmla="*/ 1818335 w 3785634"/>
              <a:gd name="connsiteY1" fmla="*/ 22059 h 3214181"/>
              <a:gd name="connsiteX2" fmla="*/ 2801316 w 3785634"/>
              <a:gd name="connsiteY2" fmla="*/ 182077 h 3214181"/>
              <a:gd name="connsiteX3" fmla="*/ 3130997 w 3785634"/>
              <a:gd name="connsiteY3" fmla="*/ 452630 h 3214181"/>
              <a:gd name="connsiteX4" fmla="*/ 3693621 w 3785634"/>
              <a:gd name="connsiteY4" fmla="*/ 865313 h 3214181"/>
              <a:gd name="connsiteX5" fmla="*/ 3725609 w 3785634"/>
              <a:gd name="connsiteY5" fmla="*/ 1704282 h 3214181"/>
              <a:gd name="connsiteX6" fmla="*/ 3101993 w 3785634"/>
              <a:gd name="connsiteY6" fmla="*/ 2334764 h 3214181"/>
              <a:gd name="connsiteX7" fmla="*/ 2132914 w 3785634"/>
              <a:gd name="connsiteY7" fmla="*/ 3095132 h 3214181"/>
              <a:gd name="connsiteX8" fmla="*/ 1933494 w 3785634"/>
              <a:gd name="connsiteY8" fmla="*/ 3211355 h 3214181"/>
              <a:gd name="connsiteX9" fmla="*/ 1589735 w 3785634"/>
              <a:gd name="connsiteY9" fmla="*/ 3138638 h 3214181"/>
              <a:gd name="connsiteX10" fmla="*/ 465801 w 3785634"/>
              <a:gd name="connsiteY10" fmla="*/ 2738587 h 3214181"/>
              <a:gd name="connsiteX11" fmla="*/ 58114 w 3785634"/>
              <a:gd name="connsiteY11" fmla="*/ 2048978 h 3214181"/>
              <a:gd name="connsiteX12" fmla="*/ 50495 w 3785634"/>
              <a:gd name="connsiteY12" fmla="*/ 1187918 h 3214181"/>
              <a:gd name="connsiteX13" fmla="*/ 818226 w 3785634"/>
              <a:gd name="connsiteY13" fmla="*/ 639647 h 3214181"/>
              <a:gd name="connsiteX0" fmla="*/ 818226 w 3785634"/>
              <a:gd name="connsiteY0" fmla="*/ 639647 h 3212143"/>
              <a:gd name="connsiteX1" fmla="*/ 1818335 w 3785634"/>
              <a:gd name="connsiteY1" fmla="*/ 22059 h 3212143"/>
              <a:gd name="connsiteX2" fmla="*/ 2801316 w 3785634"/>
              <a:gd name="connsiteY2" fmla="*/ 182077 h 3212143"/>
              <a:gd name="connsiteX3" fmla="*/ 3130997 w 3785634"/>
              <a:gd name="connsiteY3" fmla="*/ 452630 h 3212143"/>
              <a:gd name="connsiteX4" fmla="*/ 3693621 w 3785634"/>
              <a:gd name="connsiteY4" fmla="*/ 865313 h 3212143"/>
              <a:gd name="connsiteX5" fmla="*/ 3725609 w 3785634"/>
              <a:gd name="connsiteY5" fmla="*/ 1704282 h 3212143"/>
              <a:gd name="connsiteX6" fmla="*/ 3101993 w 3785634"/>
              <a:gd name="connsiteY6" fmla="*/ 2334764 h 3212143"/>
              <a:gd name="connsiteX7" fmla="*/ 2132914 w 3785634"/>
              <a:gd name="connsiteY7" fmla="*/ 3095132 h 3212143"/>
              <a:gd name="connsiteX8" fmla="*/ 1933494 w 3785634"/>
              <a:gd name="connsiteY8" fmla="*/ 3211355 h 3212143"/>
              <a:gd name="connsiteX9" fmla="*/ 1589735 w 3785634"/>
              <a:gd name="connsiteY9" fmla="*/ 3138638 h 3212143"/>
              <a:gd name="connsiteX10" fmla="*/ 1114556 w 3785634"/>
              <a:gd name="connsiteY10" fmla="*/ 2996915 h 3212143"/>
              <a:gd name="connsiteX11" fmla="*/ 465801 w 3785634"/>
              <a:gd name="connsiteY11" fmla="*/ 2738587 h 3212143"/>
              <a:gd name="connsiteX12" fmla="*/ 58114 w 3785634"/>
              <a:gd name="connsiteY12" fmla="*/ 2048978 h 3212143"/>
              <a:gd name="connsiteX13" fmla="*/ 50495 w 3785634"/>
              <a:gd name="connsiteY13" fmla="*/ 1187918 h 3212143"/>
              <a:gd name="connsiteX14" fmla="*/ 818226 w 3785634"/>
              <a:gd name="connsiteY14" fmla="*/ 639647 h 3212143"/>
              <a:gd name="connsiteX0" fmla="*/ 818226 w 3785634"/>
              <a:gd name="connsiteY0" fmla="*/ 639647 h 3139164"/>
              <a:gd name="connsiteX1" fmla="*/ 1818335 w 3785634"/>
              <a:gd name="connsiteY1" fmla="*/ 22059 h 3139164"/>
              <a:gd name="connsiteX2" fmla="*/ 2801316 w 3785634"/>
              <a:gd name="connsiteY2" fmla="*/ 182077 h 3139164"/>
              <a:gd name="connsiteX3" fmla="*/ 3130997 w 3785634"/>
              <a:gd name="connsiteY3" fmla="*/ 452630 h 3139164"/>
              <a:gd name="connsiteX4" fmla="*/ 3693621 w 3785634"/>
              <a:gd name="connsiteY4" fmla="*/ 865313 h 3139164"/>
              <a:gd name="connsiteX5" fmla="*/ 3725609 w 3785634"/>
              <a:gd name="connsiteY5" fmla="*/ 1704282 h 3139164"/>
              <a:gd name="connsiteX6" fmla="*/ 3101993 w 3785634"/>
              <a:gd name="connsiteY6" fmla="*/ 2334764 h 3139164"/>
              <a:gd name="connsiteX7" fmla="*/ 2132914 w 3785634"/>
              <a:gd name="connsiteY7" fmla="*/ 3095132 h 3139164"/>
              <a:gd name="connsiteX8" fmla="*/ 1803145 w 3785634"/>
              <a:gd name="connsiteY8" fmla="*/ 2949445 h 3139164"/>
              <a:gd name="connsiteX9" fmla="*/ 1589735 w 3785634"/>
              <a:gd name="connsiteY9" fmla="*/ 3138638 h 3139164"/>
              <a:gd name="connsiteX10" fmla="*/ 1114556 w 3785634"/>
              <a:gd name="connsiteY10" fmla="*/ 2996915 h 3139164"/>
              <a:gd name="connsiteX11" fmla="*/ 465801 w 3785634"/>
              <a:gd name="connsiteY11" fmla="*/ 2738587 h 3139164"/>
              <a:gd name="connsiteX12" fmla="*/ 58114 w 3785634"/>
              <a:gd name="connsiteY12" fmla="*/ 2048978 h 3139164"/>
              <a:gd name="connsiteX13" fmla="*/ 50495 w 3785634"/>
              <a:gd name="connsiteY13" fmla="*/ 1187918 h 3139164"/>
              <a:gd name="connsiteX14" fmla="*/ 818226 w 3785634"/>
              <a:gd name="connsiteY14" fmla="*/ 639647 h 3139164"/>
              <a:gd name="connsiteX0" fmla="*/ 818226 w 3785634"/>
              <a:gd name="connsiteY0" fmla="*/ 639647 h 3118666"/>
              <a:gd name="connsiteX1" fmla="*/ 1818335 w 3785634"/>
              <a:gd name="connsiteY1" fmla="*/ 22059 h 3118666"/>
              <a:gd name="connsiteX2" fmla="*/ 2801316 w 3785634"/>
              <a:gd name="connsiteY2" fmla="*/ 182077 h 3118666"/>
              <a:gd name="connsiteX3" fmla="*/ 3130997 w 3785634"/>
              <a:gd name="connsiteY3" fmla="*/ 452630 h 3118666"/>
              <a:gd name="connsiteX4" fmla="*/ 3693621 w 3785634"/>
              <a:gd name="connsiteY4" fmla="*/ 865313 h 3118666"/>
              <a:gd name="connsiteX5" fmla="*/ 3725609 w 3785634"/>
              <a:gd name="connsiteY5" fmla="*/ 1704282 h 3118666"/>
              <a:gd name="connsiteX6" fmla="*/ 3101993 w 3785634"/>
              <a:gd name="connsiteY6" fmla="*/ 2334764 h 3118666"/>
              <a:gd name="connsiteX7" fmla="*/ 2132914 w 3785634"/>
              <a:gd name="connsiteY7" fmla="*/ 3095132 h 3118666"/>
              <a:gd name="connsiteX8" fmla="*/ 1803145 w 3785634"/>
              <a:gd name="connsiteY8" fmla="*/ 2949445 h 3118666"/>
              <a:gd name="connsiteX9" fmla="*/ 1402358 w 3785634"/>
              <a:gd name="connsiteY9" fmla="*/ 3040421 h 3118666"/>
              <a:gd name="connsiteX10" fmla="*/ 1114556 w 3785634"/>
              <a:gd name="connsiteY10" fmla="*/ 2996915 h 3118666"/>
              <a:gd name="connsiteX11" fmla="*/ 465801 w 3785634"/>
              <a:gd name="connsiteY11" fmla="*/ 2738587 h 3118666"/>
              <a:gd name="connsiteX12" fmla="*/ 58114 w 3785634"/>
              <a:gd name="connsiteY12" fmla="*/ 2048978 h 3118666"/>
              <a:gd name="connsiteX13" fmla="*/ 50495 w 3785634"/>
              <a:gd name="connsiteY13" fmla="*/ 1187918 h 3118666"/>
              <a:gd name="connsiteX14" fmla="*/ 818226 w 3785634"/>
              <a:gd name="connsiteY14" fmla="*/ 639647 h 3118666"/>
              <a:gd name="connsiteX0" fmla="*/ 818226 w 3785634"/>
              <a:gd name="connsiteY0" fmla="*/ 639647 h 3118666"/>
              <a:gd name="connsiteX1" fmla="*/ 1818335 w 3785634"/>
              <a:gd name="connsiteY1" fmla="*/ 22059 h 3118666"/>
              <a:gd name="connsiteX2" fmla="*/ 2801316 w 3785634"/>
              <a:gd name="connsiteY2" fmla="*/ 182077 h 3118666"/>
              <a:gd name="connsiteX3" fmla="*/ 3130997 w 3785634"/>
              <a:gd name="connsiteY3" fmla="*/ 452630 h 3118666"/>
              <a:gd name="connsiteX4" fmla="*/ 3693621 w 3785634"/>
              <a:gd name="connsiteY4" fmla="*/ 865313 h 3118666"/>
              <a:gd name="connsiteX5" fmla="*/ 3725609 w 3785634"/>
              <a:gd name="connsiteY5" fmla="*/ 1704282 h 3118666"/>
              <a:gd name="connsiteX6" fmla="*/ 3101993 w 3785634"/>
              <a:gd name="connsiteY6" fmla="*/ 2334764 h 3118666"/>
              <a:gd name="connsiteX7" fmla="*/ 2132914 w 3785634"/>
              <a:gd name="connsiteY7" fmla="*/ 3095132 h 3118666"/>
              <a:gd name="connsiteX8" fmla="*/ 1803145 w 3785634"/>
              <a:gd name="connsiteY8" fmla="*/ 2949445 h 3118666"/>
              <a:gd name="connsiteX9" fmla="*/ 1402358 w 3785634"/>
              <a:gd name="connsiteY9" fmla="*/ 3040421 h 3118666"/>
              <a:gd name="connsiteX10" fmla="*/ 935325 w 3785634"/>
              <a:gd name="connsiteY10" fmla="*/ 2953264 h 3118666"/>
              <a:gd name="connsiteX11" fmla="*/ 465801 w 3785634"/>
              <a:gd name="connsiteY11" fmla="*/ 2738587 h 3118666"/>
              <a:gd name="connsiteX12" fmla="*/ 58114 w 3785634"/>
              <a:gd name="connsiteY12" fmla="*/ 2048978 h 3118666"/>
              <a:gd name="connsiteX13" fmla="*/ 50495 w 3785634"/>
              <a:gd name="connsiteY13" fmla="*/ 1187918 h 3118666"/>
              <a:gd name="connsiteX14" fmla="*/ 818226 w 3785634"/>
              <a:gd name="connsiteY14" fmla="*/ 639647 h 3118666"/>
              <a:gd name="connsiteX0" fmla="*/ 818226 w 3785634"/>
              <a:gd name="connsiteY0" fmla="*/ 639647 h 3040434"/>
              <a:gd name="connsiteX1" fmla="*/ 1818335 w 3785634"/>
              <a:gd name="connsiteY1" fmla="*/ 22059 h 3040434"/>
              <a:gd name="connsiteX2" fmla="*/ 2801316 w 3785634"/>
              <a:gd name="connsiteY2" fmla="*/ 182077 h 3040434"/>
              <a:gd name="connsiteX3" fmla="*/ 3130997 w 3785634"/>
              <a:gd name="connsiteY3" fmla="*/ 452630 h 3040434"/>
              <a:gd name="connsiteX4" fmla="*/ 3693621 w 3785634"/>
              <a:gd name="connsiteY4" fmla="*/ 865313 h 3040434"/>
              <a:gd name="connsiteX5" fmla="*/ 3725609 w 3785634"/>
              <a:gd name="connsiteY5" fmla="*/ 1704282 h 3040434"/>
              <a:gd name="connsiteX6" fmla="*/ 3101993 w 3785634"/>
              <a:gd name="connsiteY6" fmla="*/ 2334764 h 3040434"/>
              <a:gd name="connsiteX7" fmla="*/ 2401760 w 3785634"/>
              <a:gd name="connsiteY7" fmla="*/ 2865961 h 3040434"/>
              <a:gd name="connsiteX8" fmla="*/ 1803145 w 3785634"/>
              <a:gd name="connsiteY8" fmla="*/ 2949445 h 3040434"/>
              <a:gd name="connsiteX9" fmla="*/ 1402358 w 3785634"/>
              <a:gd name="connsiteY9" fmla="*/ 3040421 h 3040434"/>
              <a:gd name="connsiteX10" fmla="*/ 935325 w 3785634"/>
              <a:gd name="connsiteY10" fmla="*/ 2953264 h 3040434"/>
              <a:gd name="connsiteX11" fmla="*/ 465801 w 3785634"/>
              <a:gd name="connsiteY11" fmla="*/ 2738587 h 3040434"/>
              <a:gd name="connsiteX12" fmla="*/ 58114 w 3785634"/>
              <a:gd name="connsiteY12" fmla="*/ 2048978 h 3040434"/>
              <a:gd name="connsiteX13" fmla="*/ 50495 w 3785634"/>
              <a:gd name="connsiteY13" fmla="*/ 1187918 h 3040434"/>
              <a:gd name="connsiteX14" fmla="*/ 818226 w 3785634"/>
              <a:gd name="connsiteY14" fmla="*/ 639647 h 304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85634" h="3040434">
                <a:moveTo>
                  <a:pt x="818226" y="639647"/>
                </a:moveTo>
                <a:cubicBezTo>
                  <a:pt x="1112866" y="445337"/>
                  <a:pt x="1182127" y="4279"/>
                  <a:pt x="1818335" y="22059"/>
                </a:cubicBezTo>
                <a:cubicBezTo>
                  <a:pt x="2307600" y="-60553"/>
                  <a:pt x="2582539" y="110315"/>
                  <a:pt x="2801316" y="182077"/>
                </a:cubicBezTo>
                <a:cubicBezTo>
                  <a:pt x="3020093" y="253839"/>
                  <a:pt x="2982280" y="338757"/>
                  <a:pt x="3130997" y="452630"/>
                </a:cubicBezTo>
                <a:cubicBezTo>
                  <a:pt x="3279715" y="566503"/>
                  <a:pt x="3594519" y="656704"/>
                  <a:pt x="3693621" y="865313"/>
                </a:cubicBezTo>
                <a:cubicBezTo>
                  <a:pt x="3792723" y="1073922"/>
                  <a:pt x="3824214" y="1459374"/>
                  <a:pt x="3725609" y="1704282"/>
                </a:cubicBezTo>
                <a:cubicBezTo>
                  <a:pt x="3627004" y="1949191"/>
                  <a:pt x="3322634" y="2141151"/>
                  <a:pt x="3101993" y="2334764"/>
                </a:cubicBezTo>
                <a:cubicBezTo>
                  <a:pt x="2881352" y="2528377"/>
                  <a:pt x="2515041" y="2768971"/>
                  <a:pt x="2401760" y="2865961"/>
                </a:cubicBezTo>
                <a:cubicBezTo>
                  <a:pt x="2288479" y="2962951"/>
                  <a:pt x="1969712" y="2920368"/>
                  <a:pt x="1803145" y="2949445"/>
                </a:cubicBezTo>
                <a:cubicBezTo>
                  <a:pt x="1636578" y="2978522"/>
                  <a:pt x="1546995" y="3039785"/>
                  <a:pt x="1402358" y="3040421"/>
                </a:cubicBezTo>
                <a:cubicBezTo>
                  <a:pt x="1257721" y="3041058"/>
                  <a:pt x="1122647" y="3019939"/>
                  <a:pt x="935325" y="2953264"/>
                </a:cubicBezTo>
                <a:cubicBezTo>
                  <a:pt x="748003" y="2886589"/>
                  <a:pt x="612003" y="2889301"/>
                  <a:pt x="465801" y="2738587"/>
                </a:cubicBezTo>
                <a:cubicBezTo>
                  <a:pt x="319599" y="2587873"/>
                  <a:pt x="155272" y="2155023"/>
                  <a:pt x="58114" y="2048978"/>
                </a:cubicBezTo>
                <a:cubicBezTo>
                  <a:pt x="-39044" y="1942933"/>
                  <a:pt x="5090" y="1445667"/>
                  <a:pt x="50495" y="1187918"/>
                </a:cubicBezTo>
                <a:cubicBezTo>
                  <a:pt x="95900" y="930170"/>
                  <a:pt x="523586" y="833957"/>
                  <a:pt x="818226" y="639647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45"/>
          <p:cNvSpPr/>
          <p:nvPr/>
        </p:nvSpPr>
        <p:spPr>
          <a:xfrm>
            <a:off x="4853503" y="1772733"/>
            <a:ext cx="4085560" cy="2449614"/>
          </a:xfrm>
          <a:custGeom>
            <a:avLst/>
            <a:gdLst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0 w 3992510"/>
              <a:gd name="connsiteY0" fmla="*/ 0 h 3992510"/>
              <a:gd name="connsiteX1" fmla="*/ 3992510 w 3992510"/>
              <a:gd name="connsiteY1" fmla="*/ 0 h 3992510"/>
              <a:gd name="connsiteX2" fmla="*/ 3992510 w 3992510"/>
              <a:gd name="connsiteY2" fmla="*/ 3992510 h 3992510"/>
              <a:gd name="connsiteX3" fmla="*/ 0 w 3992510"/>
              <a:gd name="connsiteY3" fmla="*/ 3992510 h 3992510"/>
              <a:gd name="connsiteX4" fmla="*/ 0 w 3992510"/>
              <a:gd name="connsiteY4" fmla="*/ 0 h 3992510"/>
              <a:gd name="connsiteX0" fmla="*/ 485006 w 4477516"/>
              <a:gd name="connsiteY0" fmla="*/ 0 h 4334240"/>
              <a:gd name="connsiteX1" fmla="*/ 4477516 w 4477516"/>
              <a:gd name="connsiteY1" fmla="*/ 0 h 4334240"/>
              <a:gd name="connsiteX2" fmla="*/ 4477516 w 4477516"/>
              <a:gd name="connsiteY2" fmla="*/ 3992510 h 4334240"/>
              <a:gd name="connsiteX3" fmla="*/ 513581 w 4477516"/>
              <a:gd name="connsiteY3" fmla="*/ 3592460 h 4334240"/>
              <a:gd name="connsiteX4" fmla="*/ 485006 w 4477516"/>
              <a:gd name="connsiteY4" fmla="*/ 0 h 4334240"/>
              <a:gd name="connsiteX0" fmla="*/ 485006 w 4477516"/>
              <a:gd name="connsiteY0" fmla="*/ 0 h 3992510"/>
              <a:gd name="connsiteX1" fmla="*/ 4477516 w 4477516"/>
              <a:gd name="connsiteY1" fmla="*/ 0 h 3992510"/>
              <a:gd name="connsiteX2" fmla="*/ 4477516 w 4477516"/>
              <a:gd name="connsiteY2" fmla="*/ 3992510 h 3992510"/>
              <a:gd name="connsiteX3" fmla="*/ 513581 w 4477516"/>
              <a:gd name="connsiteY3" fmla="*/ 3592460 h 3992510"/>
              <a:gd name="connsiteX4" fmla="*/ 485006 w 4477516"/>
              <a:gd name="connsiteY4" fmla="*/ 0 h 3992510"/>
              <a:gd name="connsiteX0" fmla="*/ 535153 w 5327763"/>
              <a:gd name="connsiteY0" fmla="*/ 0 h 4230635"/>
              <a:gd name="connsiteX1" fmla="*/ 4527663 w 5327763"/>
              <a:gd name="connsiteY1" fmla="*/ 0 h 4230635"/>
              <a:gd name="connsiteX2" fmla="*/ 5327763 w 5327763"/>
              <a:gd name="connsiteY2" fmla="*/ 4230635 h 4230635"/>
              <a:gd name="connsiteX3" fmla="*/ 563728 w 5327763"/>
              <a:gd name="connsiteY3" fmla="*/ 3592460 h 4230635"/>
              <a:gd name="connsiteX4" fmla="*/ 535153 w 5327763"/>
              <a:gd name="connsiteY4" fmla="*/ 0 h 4230635"/>
              <a:gd name="connsiteX0" fmla="*/ 535153 w 5597787"/>
              <a:gd name="connsiteY0" fmla="*/ 0 h 4490138"/>
              <a:gd name="connsiteX1" fmla="*/ 4527663 w 5597787"/>
              <a:gd name="connsiteY1" fmla="*/ 0 h 4490138"/>
              <a:gd name="connsiteX2" fmla="*/ 5327763 w 5597787"/>
              <a:gd name="connsiteY2" fmla="*/ 4230635 h 4490138"/>
              <a:gd name="connsiteX3" fmla="*/ 563728 w 5597787"/>
              <a:gd name="connsiteY3" fmla="*/ 3592460 h 4490138"/>
              <a:gd name="connsiteX4" fmla="*/ 535153 w 5597787"/>
              <a:gd name="connsiteY4" fmla="*/ 0 h 4490138"/>
              <a:gd name="connsiteX0" fmla="*/ 500864 w 5178312"/>
              <a:gd name="connsiteY0" fmla="*/ 0 h 4215811"/>
              <a:gd name="connsiteX1" fmla="*/ 4493374 w 5178312"/>
              <a:gd name="connsiteY1" fmla="*/ 0 h 4215811"/>
              <a:gd name="connsiteX2" fmla="*/ 4750549 w 5178312"/>
              <a:gd name="connsiteY2" fmla="*/ 3868685 h 4215811"/>
              <a:gd name="connsiteX3" fmla="*/ 529439 w 5178312"/>
              <a:gd name="connsiteY3" fmla="*/ 3592460 h 4215811"/>
              <a:gd name="connsiteX4" fmla="*/ 500864 w 5178312"/>
              <a:gd name="connsiteY4" fmla="*/ 0 h 4215811"/>
              <a:gd name="connsiteX0" fmla="*/ 500864 w 5231633"/>
              <a:gd name="connsiteY0" fmla="*/ 0 h 4215811"/>
              <a:gd name="connsiteX1" fmla="*/ 4493374 w 5231633"/>
              <a:gd name="connsiteY1" fmla="*/ 0 h 4215811"/>
              <a:gd name="connsiteX2" fmla="*/ 4750549 w 5231633"/>
              <a:gd name="connsiteY2" fmla="*/ 3868685 h 4215811"/>
              <a:gd name="connsiteX3" fmla="*/ 529439 w 5231633"/>
              <a:gd name="connsiteY3" fmla="*/ 3592460 h 4215811"/>
              <a:gd name="connsiteX4" fmla="*/ 500864 w 5231633"/>
              <a:gd name="connsiteY4" fmla="*/ 0 h 4215811"/>
              <a:gd name="connsiteX0" fmla="*/ 500864 w 5010991"/>
              <a:gd name="connsiteY0" fmla="*/ 0 h 4215811"/>
              <a:gd name="connsiteX1" fmla="*/ 4493374 w 5010991"/>
              <a:gd name="connsiteY1" fmla="*/ 0 h 4215811"/>
              <a:gd name="connsiteX2" fmla="*/ 4750549 w 5010991"/>
              <a:gd name="connsiteY2" fmla="*/ 3868685 h 4215811"/>
              <a:gd name="connsiteX3" fmla="*/ 529439 w 5010991"/>
              <a:gd name="connsiteY3" fmla="*/ 3592460 h 4215811"/>
              <a:gd name="connsiteX4" fmla="*/ 500864 w 5010991"/>
              <a:gd name="connsiteY4" fmla="*/ 0 h 4215811"/>
              <a:gd name="connsiteX0" fmla="*/ 500864 w 5369903"/>
              <a:gd name="connsiteY0" fmla="*/ 0 h 4215811"/>
              <a:gd name="connsiteX1" fmla="*/ 4493374 w 5369903"/>
              <a:gd name="connsiteY1" fmla="*/ 0 h 4215811"/>
              <a:gd name="connsiteX2" fmla="*/ 4750549 w 5369903"/>
              <a:gd name="connsiteY2" fmla="*/ 3868685 h 4215811"/>
              <a:gd name="connsiteX3" fmla="*/ 529439 w 5369903"/>
              <a:gd name="connsiteY3" fmla="*/ 3592460 h 4215811"/>
              <a:gd name="connsiteX4" fmla="*/ 500864 w 5369903"/>
              <a:gd name="connsiteY4" fmla="*/ 0 h 4215811"/>
              <a:gd name="connsiteX0" fmla="*/ 500864 w 5275578"/>
              <a:gd name="connsiteY0" fmla="*/ 0 h 4202129"/>
              <a:gd name="connsiteX1" fmla="*/ 4325734 w 5275578"/>
              <a:gd name="connsiteY1" fmla="*/ 190500 h 4202129"/>
              <a:gd name="connsiteX2" fmla="*/ 4750549 w 5275578"/>
              <a:gd name="connsiteY2" fmla="*/ 3868685 h 4202129"/>
              <a:gd name="connsiteX3" fmla="*/ 529439 w 5275578"/>
              <a:gd name="connsiteY3" fmla="*/ 3592460 h 4202129"/>
              <a:gd name="connsiteX4" fmla="*/ 500864 w 5275578"/>
              <a:gd name="connsiteY4" fmla="*/ 0 h 4202129"/>
              <a:gd name="connsiteX0" fmla="*/ 747046 w 5521760"/>
              <a:gd name="connsiteY0" fmla="*/ 989 h 4203118"/>
              <a:gd name="connsiteX1" fmla="*/ 4571916 w 5521760"/>
              <a:gd name="connsiteY1" fmla="*/ 191489 h 4203118"/>
              <a:gd name="connsiteX2" fmla="*/ 4996731 w 5521760"/>
              <a:gd name="connsiteY2" fmla="*/ 3869674 h 4203118"/>
              <a:gd name="connsiteX3" fmla="*/ 775621 w 5521760"/>
              <a:gd name="connsiteY3" fmla="*/ 3593449 h 4203118"/>
              <a:gd name="connsiteX4" fmla="*/ 747046 w 5521760"/>
              <a:gd name="connsiteY4" fmla="*/ 989 h 4203118"/>
              <a:gd name="connsiteX0" fmla="*/ 749630 w 5322023"/>
              <a:gd name="connsiteY0" fmla="*/ 195080 h 4309330"/>
              <a:gd name="connsiteX1" fmla="*/ 4566880 w 5322023"/>
              <a:gd name="connsiteY1" fmla="*/ 301760 h 4309330"/>
              <a:gd name="connsiteX2" fmla="*/ 4991695 w 5322023"/>
              <a:gd name="connsiteY2" fmla="*/ 3979945 h 4309330"/>
              <a:gd name="connsiteX3" fmla="*/ 770585 w 5322023"/>
              <a:gd name="connsiteY3" fmla="*/ 3703720 h 4309330"/>
              <a:gd name="connsiteX4" fmla="*/ 749630 w 5322023"/>
              <a:gd name="connsiteY4" fmla="*/ 195080 h 4309330"/>
              <a:gd name="connsiteX0" fmla="*/ 740511 w 5188500"/>
              <a:gd name="connsiteY0" fmla="*/ 122922 h 3797872"/>
              <a:gd name="connsiteX1" fmla="*/ 4557761 w 5188500"/>
              <a:gd name="connsiteY1" fmla="*/ 229602 h 3797872"/>
              <a:gd name="connsiteX2" fmla="*/ 4807316 w 5188500"/>
              <a:gd name="connsiteY2" fmla="*/ 2924807 h 3797872"/>
              <a:gd name="connsiteX3" fmla="*/ 761466 w 5188500"/>
              <a:gd name="connsiteY3" fmla="*/ 3631562 h 3797872"/>
              <a:gd name="connsiteX4" fmla="*/ 740511 w 5188500"/>
              <a:gd name="connsiteY4" fmla="*/ 122922 h 3797872"/>
              <a:gd name="connsiteX0" fmla="*/ 338397 w 4765887"/>
              <a:gd name="connsiteY0" fmla="*/ 324468 h 3776543"/>
              <a:gd name="connsiteX1" fmla="*/ 4155647 w 4765887"/>
              <a:gd name="connsiteY1" fmla="*/ 431148 h 3776543"/>
              <a:gd name="connsiteX2" fmla="*/ 4405202 w 4765887"/>
              <a:gd name="connsiteY2" fmla="*/ 3126353 h 3776543"/>
              <a:gd name="connsiteX3" fmla="*/ 648912 w 4765887"/>
              <a:gd name="connsiteY3" fmla="*/ 3566408 h 3776543"/>
              <a:gd name="connsiteX4" fmla="*/ 338397 w 4765887"/>
              <a:gd name="connsiteY4" fmla="*/ 324468 h 3776543"/>
              <a:gd name="connsiteX0" fmla="*/ 338397 w 4665546"/>
              <a:gd name="connsiteY0" fmla="*/ 324468 h 3915364"/>
              <a:gd name="connsiteX1" fmla="*/ 4155647 w 4665546"/>
              <a:gd name="connsiteY1" fmla="*/ 431148 h 3915364"/>
              <a:gd name="connsiteX2" fmla="*/ 4405202 w 4665546"/>
              <a:gd name="connsiteY2" fmla="*/ 3126353 h 3915364"/>
              <a:gd name="connsiteX3" fmla="*/ 2100505 w 4665546"/>
              <a:gd name="connsiteY3" fmla="*/ 3775960 h 3915364"/>
              <a:gd name="connsiteX4" fmla="*/ 648912 w 4665546"/>
              <a:gd name="connsiteY4" fmla="*/ 3566408 h 3915364"/>
              <a:gd name="connsiteX5" fmla="*/ 338397 w 4665546"/>
              <a:gd name="connsiteY5" fmla="*/ 324468 h 3915364"/>
              <a:gd name="connsiteX0" fmla="*/ 283533 w 4542947"/>
              <a:gd name="connsiteY0" fmla="*/ 324468 h 3806349"/>
              <a:gd name="connsiteX1" fmla="*/ 4100783 w 4542947"/>
              <a:gd name="connsiteY1" fmla="*/ 431148 h 3806349"/>
              <a:gd name="connsiteX2" fmla="*/ 4350338 w 4542947"/>
              <a:gd name="connsiteY2" fmla="*/ 3126353 h 3806349"/>
              <a:gd name="connsiteX3" fmla="*/ 3089581 w 4542947"/>
              <a:gd name="connsiteY3" fmla="*/ 3516880 h 3806349"/>
              <a:gd name="connsiteX4" fmla="*/ 594048 w 4542947"/>
              <a:gd name="connsiteY4" fmla="*/ 3566408 h 3806349"/>
              <a:gd name="connsiteX5" fmla="*/ 283533 w 4542947"/>
              <a:gd name="connsiteY5" fmla="*/ 324468 h 3806349"/>
              <a:gd name="connsiteX0" fmla="*/ 281155 w 4544368"/>
              <a:gd name="connsiteY0" fmla="*/ 324468 h 4297358"/>
              <a:gd name="connsiteX1" fmla="*/ 4098405 w 4544368"/>
              <a:gd name="connsiteY1" fmla="*/ 431148 h 4297358"/>
              <a:gd name="connsiteX2" fmla="*/ 4347960 w 4544368"/>
              <a:gd name="connsiteY2" fmla="*/ 3126353 h 4297358"/>
              <a:gd name="connsiteX3" fmla="*/ 3026243 w 4544368"/>
              <a:gd name="connsiteY3" fmla="*/ 4278880 h 4297358"/>
              <a:gd name="connsiteX4" fmla="*/ 591670 w 4544368"/>
              <a:gd name="connsiteY4" fmla="*/ 3566408 h 4297358"/>
              <a:gd name="connsiteX5" fmla="*/ 281155 w 4544368"/>
              <a:gd name="connsiteY5" fmla="*/ 324468 h 4297358"/>
              <a:gd name="connsiteX0" fmla="*/ 392704 w 4655917"/>
              <a:gd name="connsiteY0" fmla="*/ 324468 h 4293306"/>
              <a:gd name="connsiteX1" fmla="*/ 4209954 w 4655917"/>
              <a:gd name="connsiteY1" fmla="*/ 431148 h 4293306"/>
              <a:gd name="connsiteX2" fmla="*/ 4459509 w 4655917"/>
              <a:gd name="connsiteY2" fmla="*/ 3126353 h 4293306"/>
              <a:gd name="connsiteX3" fmla="*/ 3137792 w 4655917"/>
              <a:gd name="connsiteY3" fmla="*/ 4278880 h 4293306"/>
              <a:gd name="connsiteX4" fmla="*/ 703219 w 4655917"/>
              <a:gd name="connsiteY4" fmla="*/ 3566408 h 4293306"/>
              <a:gd name="connsiteX5" fmla="*/ 158372 w 4655917"/>
              <a:gd name="connsiteY5" fmla="*/ 773679 h 4293306"/>
              <a:gd name="connsiteX6" fmla="*/ 392704 w 4655917"/>
              <a:gd name="connsiteY6" fmla="*/ 324468 h 4293306"/>
              <a:gd name="connsiteX0" fmla="*/ 501967 w 4765180"/>
              <a:gd name="connsiteY0" fmla="*/ 246770 h 4208755"/>
              <a:gd name="connsiteX1" fmla="*/ 4319217 w 4765180"/>
              <a:gd name="connsiteY1" fmla="*/ 353450 h 4208755"/>
              <a:gd name="connsiteX2" fmla="*/ 4568772 w 4765180"/>
              <a:gd name="connsiteY2" fmla="*/ 3048655 h 4208755"/>
              <a:gd name="connsiteX3" fmla="*/ 3247055 w 4765180"/>
              <a:gd name="connsiteY3" fmla="*/ 4201182 h 4208755"/>
              <a:gd name="connsiteX4" fmla="*/ 812482 w 4765180"/>
              <a:gd name="connsiteY4" fmla="*/ 3488710 h 4208755"/>
              <a:gd name="connsiteX5" fmla="*/ 77135 w 4765180"/>
              <a:gd name="connsiteY5" fmla="*/ 2341901 h 4208755"/>
              <a:gd name="connsiteX6" fmla="*/ 501967 w 4765180"/>
              <a:gd name="connsiteY6" fmla="*/ 246770 h 4208755"/>
              <a:gd name="connsiteX0" fmla="*/ 501967 w 4621847"/>
              <a:gd name="connsiteY0" fmla="*/ 182143 h 4144128"/>
              <a:gd name="connsiteX1" fmla="*/ 3925236 w 4621847"/>
              <a:gd name="connsiteY1" fmla="*/ 120815 h 4144128"/>
              <a:gd name="connsiteX2" fmla="*/ 4319217 w 4621847"/>
              <a:gd name="connsiteY2" fmla="*/ 288823 h 4144128"/>
              <a:gd name="connsiteX3" fmla="*/ 4568772 w 4621847"/>
              <a:gd name="connsiteY3" fmla="*/ 2984028 h 4144128"/>
              <a:gd name="connsiteX4" fmla="*/ 3247055 w 4621847"/>
              <a:gd name="connsiteY4" fmla="*/ 4136555 h 4144128"/>
              <a:gd name="connsiteX5" fmla="*/ 812482 w 4621847"/>
              <a:gd name="connsiteY5" fmla="*/ 3424083 h 4144128"/>
              <a:gd name="connsiteX6" fmla="*/ 77135 w 4621847"/>
              <a:gd name="connsiteY6" fmla="*/ 2277274 h 4144128"/>
              <a:gd name="connsiteX7" fmla="*/ 501967 w 4621847"/>
              <a:gd name="connsiteY7" fmla="*/ 182143 h 4144128"/>
              <a:gd name="connsiteX0" fmla="*/ 434206 w 4616354"/>
              <a:gd name="connsiteY0" fmla="*/ 95785 h 4057770"/>
              <a:gd name="connsiteX1" fmla="*/ 1876275 w 4616354"/>
              <a:gd name="connsiteY1" fmla="*/ 339257 h 4057770"/>
              <a:gd name="connsiteX2" fmla="*/ 4251456 w 4616354"/>
              <a:gd name="connsiteY2" fmla="*/ 202465 h 4057770"/>
              <a:gd name="connsiteX3" fmla="*/ 4501011 w 4616354"/>
              <a:gd name="connsiteY3" fmla="*/ 2897670 h 4057770"/>
              <a:gd name="connsiteX4" fmla="*/ 3179294 w 4616354"/>
              <a:gd name="connsiteY4" fmla="*/ 4050197 h 4057770"/>
              <a:gd name="connsiteX5" fmla="*/ 744721 w 4616354"/>
              <a:gd name="connsiteY5" fmla="*/ 3337725 h 4057770"/>
              <a:gd name="connsiteX6" fmla="*/ 9374 w 4616354"/>
              <a:gd name="connsiteY6" fmla="*/ 2190916 h 4057770"/>
              <a:gd name="connsiteX7" fmla="*/ 434206 w 4616354"/>
              <a:gd name="connsiteY7" fmla="*/ 95785 h 4057770"/>
              <a:gd name="connsiteX0" fmla="*/ 295590 w 4630138"/>
              <a:gd name="connsiteY0" fmla="*/ 598647 h 4011992"/>
              <a:gd name="connsiteX1" fmla="*/ 1890059 w 4630138"/>
              <a:gd name="connsiteY1" fmla="*/ 293479 h 4011992"/>
              <a:gd name="connsiteX2" fmla="*/ 4265240 w 4630138"/>
              <a:gd name="connsiteY2" fmla="*/ 156687 h 4011992"/>
              <a:gd name="connsiteX3" fmla="*/ 4514795 w 4630138"/>
              <a:gd name="connsiteY3" fmla="*/ 2851892 h 4011992"/>
              <a:gd name="connsiteX4" fmla="*/ 3193078 w 4630138"/>
              <a:gd name="connsiteY4" fmla="*/ 4004419 h 4011992"/>
              <a:gd name="connsiteX5" fmla="*/ 758505 w 4630138"/>
              <a:gd name="connsiteY5" fmla="*/ 3291947 h 4011992"/>
              <a:gd name="connsiteX6" fmla="*/ 23158 w 4630138"/>
              <a:gd name="connsiteY6" fmla="*/ 2145138 h 4011992"/>
              <a:gd name="connsiteX7" fmla="*/ 295590 w 4630138"/>
              <a:gd name="connsiteY7" fmla="*/ 598647 h 4011992"/>
              <a:gd name="connsiteX0" fmla="*/ 295590 w 4631788"/>
              <a:gd name="connsiteY0" fmla="*/ 598647 h 3592120"/>
              <a:gd name="connsiteX1" fmla="*/ 1890059 w 4631788"/>
              <a:gd name="connsiteY1" fmla="*/ 293479 h 3592120"/>
              <a:gd name="connsiteX2" fmla="*/ 4265240 w 4631788"/>
              <a:gd name="connsiteY2" fmla="*/ 156687 h 3592120"/>
              <a:gd name="connsiteX3" fmla="*/ 4514795 w 4631788"/>
              <a:gd name="connsiteY3" fmla="*/ 2851892 h 3592120"/>
              <a:gd name="connsiteX4" fmla="*/ 3170218 w 4631788"/>
              <a:gd name="connsiteY4" fmla="*/ 3570079 h 3592120"/>
              <a:gd name="connsiteX5" fmla="*/ 758505 w 4631788"/>
              <a:gd name="connsiteY5" fmla="*/ 3291947 h 3592120"/>
              <a:gd name="connsiteX6" fmla="*/ 23158 w 4631788"/>
              <a:gd name="connsiteY6" fmla="*/ 2145138 h 3592120"/>
              <a:gd name="connsiteX7" fmla="*/ 295590 w 4631788"/>
              <a:gd name="connsiteY7" fmla="*/ 598647 h 359212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758505 w 4631788"/>
              <a:gd name="connsiteY6" fmla="*/ 329194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597450"/>
              <a:gd name="connsiteX1" fmla="*/ 1890059 w 4631788"/>
              <a:gd name="connsiteY1" fmla="*/ 293479 h 3597450"/>
              <a:gd name="connsiteX2" fmla="*/ 4265240 w 4631788"/>
              <a:gd name="connsiteY2" fmla="*/ 156687 h 3597450"/>
              <a:gd name="connsiteX3" fmla="*/ 4514795 w 4631788"/>
              <a:gd name="connsiteY3" fmla="*/ 2851892 h 3597450"/>
              <a:gd name="connsiteX4" fmla="*/ 3170218 w 4631788"/>
              <a:gd name="connsiteY4" fmla="*/ 3570079 h 3597450"/>
              <a:gd name="connsiteX5" fmla="*/ 1227119 w 4631788"/>
              <a:gd name="connsiteY5" fmla="*/ 3432918 h 3597450"/>
              <a:gd name="connsiteX6" fmla="*/ 590865 w 4631788"/>
              <a:gd name="connsiteY6" fmla="*/ 2743307 h 3597450"/>
              <a:gd name="connsiteX7" fmla="*/ 23158 w 4631788"/>
              <a:gd name="connsiteY7" fmla="*/ 2145138 h 3597450"/>
              <a:gd name="connsiteX8" fmla="*/ 295590 w 4631788"/>
              <a:gd name="connsiteY8" fmla="*/ 598647 h 3597450"/>
              <a:gd name="connsiteX0" fmla="*/ 295590 w 4631788"/>
              <a:gd name="connsiteY0" fmla="*/ 598647 h 3755319"/>
              <a:gd name="connsiteX1" fmla="*/ 1890059 w 4631788"/>
              <a:gd name="connsiteY1" fmla="*/ 293479 h 3755319"/>
              <a:gd name="connsiteX2" fmla="*/ 4265240 w 4631788"/>
              <a:gd name="connsiteY2" fmla="*/ 156687 h 3755319"/>
              <a:gd name="connsiteX3" fmla="*/ 4514795 w 4631788"/>
              <a:gd name="connsiteY3" fmla="*/ 2851892 h 3755319"/>
              <a:gd name="connsiteX4" fmla="*/ 3170218 w 4631788"/>
              <a:gd name="connsiteY4" fmla="*/ 3570079 h 3755319"/>
              <a:gd name="connsiteX5" fmla="*/ 1821479 w 4631788"/>
              <a:gd name="connsiteY5" fmla="*/ 3745338 h 3755319"/>
              <a:gd name="connsiteX6" fmla="*/ 590865 w 4631788"/>
              <a:gd name="connsiteY6" fmla="*/ 2743307 h 3755319"/>
              <a:gd name="connsiteX7" fmla="*/ 23158 w 4631788"/>
              <a:gd name="connsiteY7" fmla="*/ 2145138 h 3755319"/>
              <a:gd name="connsiteX8" fmla="*/ 295590 w 4631788"/>
              <a:gd name="connsiteY8" fmla="*/ 598647 h 3755319"/>
              <a:gd name="connsiteX0" fmla="*/ 304431 w 4640629"/>
              <a:gd name="connsiteY0" fmla="*/ 598647 h 3755319"/>
              <a:gd name="connsiteX1" fmla="*/ 1898900 w 4640629"/>
              <a:gd name="connsiteY1" fmla="*/ 293479 h 3755319"/>
              <a:gd name="connsiteX2" fmla="*/ 4274081 w 4640629"/>
              <a:gd name="connsiteY2" fmla="*/ 156687 h 3755319"/>
              <a:gd name="connsiteX3" fmla="*/ 4523636 w 4640629"/>
              <a:gd name="connsiteY3" fmla="*/ 2851892 h 3755319"/>
              <a:gd name="connsiteX4" fmla="*/ 3179059 w 4640629"/>
              <a:gd name="connsiteY4" fmla="*/ 3570079 h 3755319"/>
              <a:gd name="connsiteX5" fmla="*/ 1830320 w 4640629"/>
              <a:gd name="connsiteY5" fmla="*/ 3745338 h 3755319"/>
              <a:gd name="connsiteX6" fmla="*/ 599706 w 4640629"/>
              <a:gd name="connsiteY6" fmla="*/ 2743307 h 3755319"/>
              <a:gd name="connsiteX7" fmla="*/ 31999 w 4640629"/>
              <a:gd name="connsiteY7" fmla="*/ 2145138 h 3755319"/>
              <a:gd name="connsiteX8" fmla="*/ 131060 w 4640629"/>
              <a:gd name="connsiteY8" fmla="*/ 1459338 h 3755319"/>
              <a:gd name="connsiteX9" fmla="*/ 304431 w 4640629"/>
              <a:gd name="connsiteY9" fmla="*/ 598647 h 3755319"/>
              <a:gd name="connsiteX0" fmla="*/ 223866 w 4560064"/>
              <a:gd name="connsiteY0" fmla="*/ 598647 h 3755319"/>
              <a:gd name="connsiteX1" fmla="*/ 1818335 w 4560064"/>
              <a:gd name="connsiteY1" fmla="*/ 293479 h 3755319"/>
              <a:gd name="connsiteX2" fmla="*/ 4193516 w 4560064"/>
              <a:gd name="connsiteY2" fmla="*/ 156687 h 3755319"/>
              <a:gd name="connsiteX3" fmla="*/ 4443071 w 4560064"/>
              <a:gd name="connsiteY3" fmla="*/ 2851892 h 3755319"/>
              <a:gd name="connsiteX4" fmla="*/ 3098494 w 4560064"/>
              <a:gd name="connsiteY4" fmla="*/ 3570079 h 3755319"/>
              <a:gd name="connsiteX5" fmla="*/ 1749755 w 4560064"/>
              <a:gd name="connsiteY5" fmla="*/ 3745338 h 3755319"/>
              <a:gd name="connsiteX6" fmla="*/ 519141 w 4560064"/>
              <a:gd name="connsiteY6" fmla="*/ 2743307 h 3755319"/>
              <a:gd name="connsiteX7" fmla="*/ 58114 w 4560064"/>
              <a:gd name="connsiteY7" fmla="*/ 2320398 h 3755319"/>
              <a:gd name="connsiteX8" fmla="*/ 50495 w 4560064"/>
              <a:gd name="connsiteY8" fmla="*/ 1459338 h 3755319"/>
              <a:gd name="connsiteX9" fmla="*/ 223866 w 4560064"/>
              <a:gd name="connsiteY9" fmla="*/ 598647 h 3755319"/>
              <a:gd name="connsiteX0" fmla="*/ 223866 w 4600782"/>
              <a:gd name="connsiteY0" fmla="*/ 505110 h 3661782"/>
              <a:gd name="connsiteX1" fmla="*/ 1818335 w 4600782"/>
              <a:gd name="connsiteY1" fmla="*/ 199942 h 3661782"/>
              <a:gd name="connsiteX2" fmla="*/ 4193516 w 4600782"/>
              <a:gd name="connsiteY2" fmla="*/ 63150 h 3661782"/>
              <a:gd name="connsiteX3" fmla="*/ 4546295 w 4600782"/>
              <a:gd name="connsiteY3" fmla="*/ 1426761 h 3661782"/>
              <a:gd name="connsiteX4" fmla="*/ 4443071 w 4600782"/>
              <a:gd name="connsiteY4" fmla="*/ 2758355 h 3661782"/>
              <a:gd name="connsiteX5" fmla="*/ 3098494 w 4600782"/>
              <a:gd name="connsiteY5" fmla="*/ 3476542 h 3661782"/>
              <a:gd name="connsiteX6" fmla="*/ 1749755 w 4600782"/>
              <a:gd name="connsiteY6" fmla="*/ 3651801 h 3661782"/>
              <a:gd name="connsiteX7" fmla="*/ 519141 w 4600782"/>
              <a:gd name="connsiteY7" fmla="*/ 2649770 h 3661782"/>
              <a:gd name="connsiteX8" fmla="*/ 58114 w 4600782"/>
              <a:gd name="connsiteY8" fmla="*/ 2226861 h 3661782"/>
              <a:gd name="connsiteX9" fmla="*/ 50495 w 4600782"/>
              <a:gd name="connsiteY9" fmla="*/ 1365801 h 3661782"/>
              <a:gd name="connsiteX10" fmla="*/ 223866 w 4600782"/>
              <a:gd name="connsiteY10" fmla="*/ 505110 h 3661782"/>
              <a:gd name="connsiteX0" fmla="*/ 223866 w 4506725"/>
              <a:gd name="connsiteY0" fmla="*/ 556350 h 3713022"/>
              <a:gd name="connsiteX1" fmla="*/ 1818335 w 4506725"/>
              <a:gd name="connsiteY1" fmla="*/ 251182 h 3713022"/>
              <a:gd name="connsiteX2" fmla="*/ 4193516 w 4506725"/>
              <a:gd name="connsiteY2" fmla="*/ 114390 h 3713022"/>
              <a:gd name="connsiteX3" fmla="*/ 4279595 w 4506725"/>
              <a:gd name="connsiteY3" fmla="*/ 2217141 h 3713022"/>
              <a:gd name="connsiteX4" fmla="*/ 4443071 w 4506725"/>
              <a:gd name="connsiteY4" fmla="*/ 2809595 h 3713022"/>
              <a:gd name="connsiteX5" fmla="*/ 3098494 w 4506725"/>
              <a:gd name="connsiteY5" fmla="*/ 3527782 h 3713022"/>
              <a:gd name="connsiteX6" fmla="*/ 1749755 w 4506725"/>
              <a:gd name="connsiteY6" fmla="*/ 3703041 h 3713022"/>
              <a:gd name="connsiteX7" fmla="*/ 519141 w 4506725"/>
              <a:gd name="connsiteY7" fmla="*/ 2701010 h 3713022"/>
              <a:gd name="connsiteX8" fmla="*/ 58114 w 4506725"/>
              <a:gd name="connsiteY8" fmla="*/ 2278101 h 3713022"/>
              <a:gd name="connsiteX9" fmla="*/ 50495 w 4506725"/>
              <a:gd name="connsiteY9" fmla="*/ 1417041 h 3713022"/>
              <a:gd name="connsiteX10" fmla="*/ 223866 w 4506725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519141 w 4390117"/>
              <a:gd name="connsiteY7" fmla="*/ 27010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90117"/>
              <a:gd name="connsiteY0" fmla="*/ 556350 h 3713022"/>
              <a:gd name="connsiteX1" fmla="*/ 1818335 w 4390117"/>
              <a:gd name="connsiteY1" fmla="*/ 251182 h 3713022"/>
              <a:gd name="connsiteX2" fmla="*/ 4193516 w 4390117"/>
              <a:gd name="connsiteY2" fmla="*/ 114390 h 3713022"/>
              <a:gd name="connsiteX3" fmla="*/ 4279595 w 4390117"/>
              <a:gd name="connsiteY3" fmla="*/ 2217141 h 3713022"/>
              <a:gd name="connsiteX4" fmla="*/ 4191611 w 4390117"/>
              <a:gd name="connsiteY4" fmla="*/ 3129635 h 3713022"/>
              <a:gd name="connsiteX5" fmla="*/ 3098494 w 4390117"/>
              <a:gd name="connsiteY5" fmla="*/ 3527782 h 3713022"/>
              <a:gd name="connsiteX6" fmla="*/ 1749755 w 4390117"/>
              <a:gd name="connsiteY6" fmla="*/ 3703041 h 3713022"/>
              <a:gd name="connsiteX7" fmla="*/ 465801 w 4390117"/>
              <a:gd name="connsiteY7" fmla="*/ 2967710 h 3713022"/>
              <a:gd name="connsiteX8" fmla="*/ 58114 w 4390117"/>
              <a:gd name="connsiteY8" fmla="*/ 2278101 h 3713022"/>
              <a:gd name="connsiteX9" fmla="*/ 50495 w 4390117"/>
              <a:gd name="connsiteY9" fmla="*/ 1417041 h 3713022"/>
              <a:gd name="connsiteX10" fmla="*/ 223866 w 4390117"/>
              <a:gd name="connsiteY10" fmla="*/ 556350 h 3713022"/>
              <a:gd name="connsiteX0" fmla="*/ 223866 w 4325190"/>
              <a:gd name="connsiteY0" fmla="*/ 622961 h 3779633"/>
              <a:gd name="connsiteX1" fmla="*/ 1818335 w 4325190"/>
              <a:gd name="connsiteY1" fmla="*/ 317793 h 3779633"/>
              <a:gd name="connsiteX2" fmla="*/ 3159456 w 4325190"/>
              <a:gd name="connsiteY2" fmla="*/ 127291 h 3779633"/>
              <a:gd name="connsiteX3" fmla="*/ 4193516 w 4325190"/>
              <a:gd name="connsiteY3" fmla="*/ 181001 h 3779633"/>
              <a:gd name="connsiteX4" fmla="*/ 4279595 w 4325190"/>
              <a:gd name="connsiteY4" fmla="*/ 2283752 h 3779633"/>
              <a:gd name="connsiteX5" fmla="*/ 4191611 w 4325190"/>
              <a:gd name="connsiteY5" fmla="*/ 3196246 h 3779633"/>
              <a:gd name="connsiteX6" fmla="*/ 3098494 w 4325190"/>
              <a:gd name="connsiteY6" fmla="*/ 3594393 h 3779633"/>
              <a:gd name="connsiteX7" fmla="*/ 1749755 w 4325190"/>
              <a:gd name="connsiteY7" fmla="*/ 3769652 h 3779633"/>
              <a:gd name="connsiteX8" fmla="*/ 465801 w 4325190"/>
              <a:gd name="connsiteY8" fmla="*/ 3034321 h 3779633"/>
              <a:gd name="connsiteX9" fmla="*/ 58114 w 4325190"/>
              <a:gd name="connsiteY9" fmla="*/ 2344712 h 3779633"/>
              <a:gd name="connsiteX10" fmla="*/ 50495 w 4325190"/>
              <a:gd name="connsiteY10" fmla="*/ 1483652 h 3779633"/>
              <a:gd name="connsiteX11" fmla="*/ 223866 w 4325190"/>
              <a:gd name="connsiteY11" fmla="*/ 622961 h 3779633"/>
              <a:gd name="connsiteX0" fmla="*/ 223866 w 4325190"/>
              <a:gd name="connsiteY0" fmla="*/ 49745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223866 w 4325190"/>
              <a:gd name="connsiteY11" fmla="*/ 497451 h 3654123"/>
              <a:gd name="connsiteX0" fmla="*/ 818226 w 4325190"/>
              <a:gd name="connsiteY0" fmla="*/ 809871 h 3654123"/>
              <a:gd name="connsiteX1" fmla="*/ 1818335 w 4325190"/>
              <a:gd name="connsiteY1" fmla="*/ 192283 h 3654123"/>
              <a:gd name="connsiteX2" fmla="*/ 3159456 w 4325190"/>
              <a:gd name="connsiteY2" fmla="*/ 1781 h 3654123"/>
              <a:gd name="connsiteX3" fmla="*/ 4155416 w 4325190"/>
              <a:gd name="connsiteY3" fmla="*/ 535551 h 3654123"/>
              <a:gd name="connsiteX4" fmla="*/ 4279595 w 4325190"/>
              <a:gd name="connsiteY4" fmla="*/ 2158242 h 3654123"/>
              <a:gd name="connsiteX5" fmla="*/ 4191611 w 4325190"/>
              <a:gd name="connsiteY5" fmla="*/ 3070736 h 3654123"/>
              <a:gd name="connsiteX6" fmla="*/ 3098494 w 4325190"/>
              <a:gd name="connsiteY6" fmla="*/ 3468883 h 3654123"/>
              <a:gd name="connsiteX7" fmla="*/ 1749755 w 4325190"/>
              <a:gd name="connsiteY7" fmla="*/ 3644142 h 3654123"/>
              <a:gd name="connsiteX8" fmla="*/ 465801 w 4325190"/>
              <a:gd name="connsiteY8" fmla="*/ 2908811 h 3654123"/>
              <a:gd name="connsiteX9" fmla="*/ 58114 w 4325190"/>
              <a:gd name="connsiteY9" fmla="*/ 2219202 h 3654123"/>
              <a:gd name="connsiteX10" fmla="*/ 50495 w 4325190"/>
              <a:gd name="connsiteY10" fmla="*/ 1358142 h 3654123"/>
              <a:gd name="connsiteX11" fmla="*/ 818226 w 4325190"/>
              <a:gd name="connsiteY11" fmla="*/ 809871 h 3654123"/>
              <a:gd name="connsiteX0" fmla="*/ 818226 w 4282056"/>
              <a:gd name="connsiteY0" fmla="*/ 809871 h 3654123"/>
              <a:gd name="connsiteX1" fmla="*/ 1818335 w 4282056"/>
              <a:gd name="connsiteY1" fmla="*/ 192283 h 3654123"/>
              <a:gd name="connsiteX2" fmla="*/ 3159456 w 4282056"/>
              <a:gd name="connsiteY2" fmla="*/ 1781 h 3654123"/>
              <a:gd name="connsiteX3" fmla="*/ 4155416 w 4282056"/>
              <a:gd name="connsiteY3" fmla="*/ 535551 h 3654123"/>
              <a:gd name="connsiteX4" fmla="*/ 4279595 w 4282056"/>
              <a:gd name="connsiteY4" fmla="*/ 2158242 h 3654123"/>
              <a:gd name="connsiteX5" fmla="*/ 3627731 w 4282056"/>
              <a:gd name="connsiteY5" fmla="*/ 2727836 h 3654123"/>
              <a:gd name="connsiteX6" fmla="*/ 3098494 w 4282056"/>
              <a:gd name="connsiteY6" fmla="*/ 3468883 h 3654123"/>
              <a:gd name="connsiteX7" fmla="*/ 1749755 w 4282056"/>
              <a:gd name="connsiteY7" fmla="*/ 3644142 h 3654123"/>
              <a:gd name="connsiteX8" fmla="*/ 465801 w 4282056"/>
              <a:gd name="connsiteY8" fmla="*/ 2908811 h 3654123"/>
              <a:gd name="connsiteX9" fmla="*/ 58114 w 4282056"/>
              <a:gd name="connsiteY9" fmla="*/ 2219202 h 3654123"/>
              <a:gd name="connsiteX10" fmla="*/ 50495 w 4282056"/>
              <a:gd name="connsiteY10" fmla="*/ 1358142 h 3654123"/>
              <a:gd name="connsiteX11" fmla="*/ 818226 w 4282056"/>
              <a:gd name="connsiteY11" fmla="*/ 809871 h 3654123"/>
              <a:gd name="connsiteX0" fmla="*/ 818226 w 4282056"/>
              <a:gd name="connsiteY0" fmla="*/ 809871 h 3494058"/>
              <a:gd name="connsiteX1" fmla="*/ 1818335 w 4282056"/>
              <a:gd name="connsiteY1" fmla="*/ 192283 h 3494058"/>
              <a:gd name="connsiteX2" fmla="*/ 3159456 w 4282056"/>
              <a:gd name="connsiteY2" fmla="*/ 1781 h 3494058"/>
              <a:gd name="connsiteX3" fmla="*/ 4155416 w 4282056"/>
              <a:gd name="connsiteY3" fmla="*/ 535551 h 3494058"/>
              <a:gd name="connsiteX4" fmla="*/ 4279595 w 4282056"/>
              <a:gd name="connsiteY4" fmla="*/ 2158242 h 3494058"/>
              <a:gd name="connsiteX5" fmla="*/ 3627731 w 4282056"/>
              <a:gd name="connsiteY5" fmla="*/ 2727836 h 3494058"/>
              <a:gd name="connsiteX6" fmla="*/ 3098494 w 4282056"/>
              <a:gd name="connsiteY6" fmla="*/ 3468883 h 3494058"/>
              <a:gd name="connsiteX7" fmla="*/ 1589735 w 4282056"/>
              <a:gd name="connsiteY7" fmla="*/ 3308862 h 3494058"/>
              <a:gd name="connsiteX8" fmla="*/ 465801 w 4282056"/>
              <a:gd name="connsiteY8" fmla="*/ 2908811 h 3494058"/>
              <a:gd name="connsiteX9" fmla="*/ 58114 w 4282056"/>
              <a:gd name="connsiteY9" fmla="*/ 2219202 h 3494058"/>
              <a:gd name="connsiteX10" fmla="*/ 50495 w 4282056"/>
              <a:gd name="connsiteY10" fmla="*/ 1358142 h 3494058"/>
              <a:gd name="connsiteX11" fmla="*/ 818226 w 4282056"/>
              <a:gd name="connsiteY11" fmla="*/ 809871 h 3494058"/>
              <a:gd name="connsiteX0" fmla="*/ 818226 w 4294961"/>
              <a:gd name="connsiteY0" fmla="*/ 633583 h 3317770"/>
              <a:gd name="connsiteX1" fmla="*/ 1818335 w 4294961"/>
              <a:gd name="connsiteY1" fmla="*/ 15995 h 3317770"/>
              <a:gd name="connsiteX2" fmla="*/ 2801316 w 4294961"/>
              <a:gd name="connsiteY2" fmla="*/ 176013 h 3317770"/>
              <a:gd name="connsiteX3" fmla="*/ 4155416 w 4294961"/>
              <a:gd name="connsiteY3" fmla="*/ 359263 h 3317770"/>
              <a:gd name="connsiteX4" fmla="*/ 4279595 w 4294961"/>
              <a:gd name="connsiteY4" fmla="*/ 1981954 h 3317770"/>
              <a:gd name="connsiteX5" fmla="*/ 3627731 w 4294961"/>
              <a:gd name="connsiteY5" fmla="*/ 2551548 h 3317770"/>
              <a:gd name="connsiteX6" fmla="*/ 3098494 w 4294961"/>
              <a:gd name="connsiteY6" fmla="*/ 3292595 h 3317770"/>
              <a:gd name="connsiteX7" fmla="*/ 1589735 w 4294961"/>
              <a:gd name="connsiteY7" fmla="*/ 3132574 h 3317770"/>
              <a:gd name="connsiteX8" fmla="*/ 465801 w 4294961"/>
              <a:gd name="connsiteY8" fmla="*/ 2732523 h 3317770"/>
              <a:gd name="connsiteX9" fmla="*/ 58114 w 4294961"/>
              <a:gd name="connsiteY9" fmla="*/ 2042914 h 3317770"/>
              <a:gd name="connsiteX10" fmla="*/ 50495 w 4294961"/>
              <a:gd name="connsiteY10" fmla="*/ 1181854 h 3317770"/>
              <a:gd name="connsiteX11" fmla="*/ 818226 w 4294961"/>
              <a:gd name="connsiteY11" fmla="*/ 633583 h 3317770"/>
              <a:gd name="connsiteX0" fmla="*/ 818226 w 4335789"/>
              <a:gd name="connsiteY0" fmla="*/ 633583 h 3317770"/>
              <a:gd name="connsiteX1" fmla="*/ 1818335 w 4335789"/>
              <a:gd name="connsiteY1" fmla="*/ 15995 h 3317770"/>
              <a:gd name="connsiteX2" fmla="*/ 2801316 w 4335789"/>
              <a:gd name="connsiteY2" fmla="*/ 176013 h 3317770"/>
              <a:gd name="connsiteX3" fmla="*/ 4155416 w 4335789"/>
              <a:gd name="connsiteY3" fmla="*/ 359263 h 3317770"/>
              <a:gd name="connsiteX4" fmla="*/ 4287216 w 4335789"/>
              <a:gd name="connsiteY4" fmla="*/ 1296154 h 3317770"/>
              <a:gd name="connsiteX5" fmla="*/ 4279595 w 4335789"/>
              <a:gd name="connsiteY5" fmla="*/ 1981954 h 3317770"/>
              <a:gd name="connsiteX6" fmla="*/ 3627731 w 4335789"/>
              <a:gd name="connsiteY6" fmla="*/ 2551548 h 3317770"/>
              <a:gd name="connsiteX7" fmla="*/ 3098494 w 4335789"/>
              <a:gd name="connsiteY7" fmla="*/ 3292595 h 3317770"/>
              <a:gd name="connsiteX8" fmla="*/ 1589735 w 4335789"/>
              <a:gd name="connsiteY8" fmla="*/ 3132574 h 3317770"/>
              <a:gd name="connsiteX9" fmla="*/ 465801 w 4335789"/>
              <a:gd name="connsiteY9" fmla="*/ 2732523 h 3317770"/>
              <a:gd name="connsiteX10" fmla="*/ 58114 w 4335789"/>
              <a:gd name="connsiteY10" fmla="*/ 2042914 h 3317770"/>
              <a:gd name="connsiteX11" fmla="*/ 50495 w 4335789"/>
              <a:gd name="connsiteY11" fmla="*/ 1181854 h 3317770"/>
              <a:gd name="connsiteX12" fmla="*/ 818226 w 4335789"/>
              <a:gd name="connsiteY12" fmla="*/ 633583 h 3317770"/>
              <a:gd name="connsiteX0" fmla="*/ 818226 w 4314803"/>
              <a:gd name="connsiteY0" fmla="*/ 633583 h 3317770"/>
              <a:gd name="connsiteX1" fmla="*/ 1818335 w 4314803"/>
              <a:gd name="connsiteY1" fmla="*/ 15995 h 3317770"/>
              <a:gd name="connsiteX2" fmla="*/ 2801316 w 4314803"/>
              <a:gd name="connsiteY2" fmla="*/ 176013 h 3317770"/>
              <a:gd name="connsiteX3" fmla="*/ 4155416 w 4314803"/>
              <a:gd name="connsiteY3" fmla="*/ 359263 h 3317770"/>
              <a:gd name="connsiteX4" fmla="*/ 4188156 w 4314803"/>
              <a:gd name="connsiteY4" fmla="*/ 1197094 h 3317770"/>
              <a:gd name="connsiteX5" fmla="*/ 4279595 w 4314803"/>
              <a:gd name="connsiteY5" fmla="*/ 1981954 h 3317770"/>
              <a:gd name="connsiteX6" fmla="*/ 3627731 w 4314803"/>
              <a:gd name="connsiteY6" fmla="*/ 2551548 h 3317770"/>
              <a:gd name="connsiteX7" fmla="*/ 3098494 w 4314803"/>
              <a:gd name="connsiteY7" fmla="*/ 3292595 h 3317770"/>
              <a:gd name="connsiteX8" fmla="*/ 1589735 w 4314803"/>
              <a:gd name="connsiteY8" fmla="*/ 3132574 h 3317770"/>
              <a:gd name="connsiteX9" fmla="*/ 465801 w 4314803"/>
              <a:gd name="connsiteY9" fmla="*/ 2732523 h 3317770"/>
              <a:gd name="connsiteX10" fmla="*/ 58114 w 4314803"/>
              <a:gd name="connsiteY10" fmla="*/ 2042914 h 3317770"/>
              <a:gd name="connsiteX11" fmla="*/ 50495 w 4314803"/>
              <a:gd name="connsiteY11" fmla="*/ 1181854 h 3317770"/>
              <a:gd name="connsiteX12" fmla="*/ 818226 w 4314803"/>
              <a:gd name="connsiteY12" fmla="*/ 633583 h 3317770"/>
              <a:gd name="connsiteX0" fmla="*/ 818226 w 4344147"/>
              <a:gd name="connsiteY0" fmla="*/ 633583 h 3317770"/>
              <a:gd name="connsiteX1" fmla="*/ 1818335 w 4344147"/>
              <a:gd name="connsiteY1" fmla="*/ 15995 h 3317770"/>
              <a:gd name="connsiteX2" fmla="*/ 2801316 w 4344147"/>
              <a:gd name="connsiteY2" fmla="*/ 176013 h 3317770"/>
              <a:gd name="connsiteX3" fmla="*/ 4155416 w 4344147"/>
              <a:gd name="connsiteY3" fmla="*/ 359263 h 3317770"/>
              <a:gd name="connsiteX4" fmla="*/ 4306379 w 4344147"/>
              <a:gd name="connsiteY4" fmla="*/ 1203006 h 3317770"/>
              <a:gd name="connsiteX5" fmla="*/ 4279595 w 4344147"/>
              <a:gd name="connsiteY5" fmla="*/ 1981954 h 3317770"/>
              <a:gd name="connsiteX6" fmla="*/ 3627731 w 4344147"/>
              <a:gd name="connsiteY6" fmla="*/ 2551548 h 3317770"/>
              <a:gd name="connsiteX7" fmla="*/ 3098494 w 4344147"/>
              <a:gd name="connsiteY7" fmla="*/ 3292595 h 3317770"/>
              <a:gd name="connsiteX8" fmla="*/ 1589735 w 4344147"/>
              <a:gd name="connsiteY8" fmla="*/ 3132574 h 3317770"/>
              <a:gd name="connsiteX9" fmla="*/ 465801 w 4344147"/>
              <a:gd name="connsiteY9" fmla="*/ 2732523 h 3317770"/>
              <a:gd name="connsiteX10" fmla="*/ 58114 w 4344147"/>
              <a:gd name="connsiteY10" fmla="*/ 2042914 h 3317770"/>
              <a:gd name="connsiteX11" fmla="*/ 50495 w 4344147"/>
              <a:gd name="connsiteY11" fmla="*/ 1181854 h 3317770"/>
              <a:gd name="connsiteX12" fmla="*/ 818226 w 4344147"/>
              <a:gd name="connsiteY12" fmla="*/ 633583 h 3317770"/>
              <a:gd name="connsiteX0" fmla="*/ 818226 w 4558792"/>
              <a:gd name="connsiteY0" fmla="*/ 638308 h 3322495"/>
              <a:gd name="connsiteX1" fmla="*/ 1818335 w 4558792"/>
              <a:gd name="connsiteY1" fmla="*/ 20720 h 3322495"/>
              <a:gd name="connsiteX2" fmla="*/ 2801316 w 4558792"/>
              <a:gd name="connsiteY2" fmla="*/ 180738 h 3322495"/>
              <a:gd name="connsiteX3" fmla="*/ 4474618 w 4558792"/>
              <a:gd name="connsiteY3" fmla="*/ 352166 h 3322495"/>
              <a:gd name="connsiteX4" fmla="*/ 4306379 w 4558792"/>
              <a:gd name="connsiteY4" fmla="*/ 1207731 h 3322495"/>
              <a:gd name="connsiteX5" fmla="*/ 4279595 w 4558792"/>
              <a:gd name="connsiteY5" fmla="*/ 1986679 h 3322495"/>
              <a:gd name="connsiteX6" fmla="*/ 3627731 w 4558792"/>
              <a:gd name="connsiteY6" fmla="*/ 2556273 h 3322495"/>
              <a:gd name="connsiteX7" fmla="*/ 3098494 w 4558792"/>
              <a:gd name="connsiteY7" fmla="*/ 3297320 h 3322495"/>
              <a:gd name="connsiteX8" fmla="*/ 1589735 w 4558792"/>
              <a:gd name="connsiteY8" fmla="*/ 3137299 h 3322495"/>
              <a:gd name="connsiteX9" fmla="*/ 465801 w 4558792"/>
              <a:gd name="connsiteY9" fmla="*/ 2737248 h 3322495"/>
              <a:gd name="connsiteX10" fmla="*/ 58114 w 4558792"/>
              <a:gd name="connsiteY10" fmla="*/ 2047639 h 3322495"/>
              <a:gd name="connsiteX11" fmla="*/ 50495 w 4558792"/>
              <a:gd name="connsiteY11" fmla="*/ 1186579 h 3322495"/>
              <a:gd name="connsiteX12" fmla="*/ 818226 w 4558792"/>
              <a:gd name="connsiteY12" fmla="*/ 638308 h 3322495"/>
              <a:gd name="connsiteX0" fmla="*/ 818226 w 4352576"/>
              <a:gd name="connsiteY0" fmla="*/ 636760 h 3320947"/>
              <a:gd name="connsiteX1" fmla="*/ 1818335 w 4352576"/>
              <a:gd name="connsiteY1" fmla="*/ 19172 h 3320947"/>
              <a:gd name="connsiteX2" fmla="*/ 2801316 w 4352576"/>
              <a:gd name="connsiteY2" fmla="*/ 179190 h 3320947"/>
              <a:gd name="connsiteX3" fmla="*/ 4214527 w 4352576"/>
              <a:gd name="connsiteY3" fmla="*/ 220573 h 3320947"/>
              <a:gd name="connsiteX4" fmla="*/ 4306379 w 4352576"/>
              <a:gd name="connsiteY4" fmla="*/ 1206183 h 3320947"/>
              <a:gd name="connsiteX5" fmla="*/ 4279595 w 4352576"/>
              <a:gd name="connsiteY5" fmla="*/ 1985131 h 3320947"/>
              <a:gd name="connsiteX6" fmla="*/ 3627731 w 4352576"/>
              <a:gd name="connsiteY6" fmla="*/ 2554725 h 3320947"/>
              <a:gd name="connsiteX7" fmla="*/ 3098494 w 4352576"/>
              <a:gd name="connsiteY7" fmla="*/ 3295772 h 3320947"/>
              <a:gd name="connsiteX8" fmla="*/ 1589735 w 4352576"/>
              <a:gd name="connsiteY8" fmla="*/ 3135751 h 3320947"/>
              <a:gd name="connsiteX9" fmla="*/ 465801 w 4352576"/>
              <a:gd name="connsiteY9" fmla="*/ 2735700 h 3320947"/>
              <a:gd name="connsiteX10" fmla="*/ 58114 w 4352576"/>
              <a:gd name="connsiteY10" fmla="*/ 2046091 h 3320947"/>
              <a:gd name="connsiteX11" fmla="*/ 50495 w 4352576"/>
              <a:gd name="connsiteY11" fmla="*/ 1185031 h 3320947"/>
              <a:gd name="connsiteX12" fmla="*/ 818226 w 4352576"/>
              <a:gd name="connsiteY12" fmla="*/ 636760 h 3320947"/>
              <a:gd name="connsiteX0" fmla="*/ 818226 w 4421332"/>
              <a:gd name="connsiteY0" fmla="*/ 636760 h 3320947"/>
              <a:gd name="connsiteX1" fmla="*/ 1818335 w 4421332"/>
              <a:gd name="connsiteY1" fmla="*/ 19172 h 3320947"/>
              <a:gd name="connsiteX2" fmla="*/ 2801316 w 4421332"/>
              <a:gd name="connsiteY2" fmla="*/ 179190 h 3320947"/>
              <a:gd name="connsiteX3" fmla="*/ 4214527 w 4421332"/>
              <a:gd name="connsiteY3" fmla="*/ 220573 h 3320947"/>
              <a:gd name="connsiteX4" fmla="*/ 4418692 w 4421332"/>
              <a:gd name="connsiteY4" fmla="*/ 1277117 h 3320947"/>
              <a:gd name="connsiteX5" fmla="*/ 4279595 w 4421332"/>
              <a:gd name="connsiteY5" fmla="*/ 1985131 h 3320947"/>
              <a:gd name="connsiteX6" fmla="*/ 3627731 w 4421332"/>
              <a:gd name="connsiteY6" fmla="*/ 2554725 h 3320947"/>
              <a:gd name="connsiteX7" fmla="*/ 3098494 w 4421332"/>
              <a:gd name="connsiteY7" fmla="*/ 3295772 h 3320947"/>
              <a:gd name="connsiteX8" fmla="*/ 1589735 w 4421332"/>
              <a:gd name="connsiteY8" fmla="*/ 3135751 h 3320947"/>
              <a:gd name="connsiteX9" fmla="*/ 465801 w 4421332"/>
              <a:gd name="connsiteY9" fmla="*/ 2735700 h 3320947"/>
              <a:gd name="connsiteX10" fmla="*/ 58114 w 4421332"/>
              <a:gd name="connsiteY10" fmla="*/ 2046091 h 3320947"/>
              <a:gd name="connsiteX11" fmla="*/ 50495 w 4421332"/>
              <a:gd name="connsiteY11" fmla="*/ 1185031 h 3320947"/>
              <a:gd name="connsiteX12" fmla="*/ 818226 w 4421332"/>
              <a:gd name="connsiteY12" fmla="*/ 636760 h 3320947"/>
              <a:gd name="connsiteX0" fmla="*/ 818226 w 4420853"/>
              <a:gd name="connsiteY0" fmla="*/ 636760 h 3311605"/>
              <a:gd name="connsiteX1" fmla="*/ 1818335 w 4420853"/>
              <a:gd name="connsiteY1" fmla="*/ 19172 h 3311605"/>
              <a:gd name="connsiteX2" fmla="*/ 2801316 w 4420853"/>
              <a:gd name="connsiteY2" fmla="*/ 179190 h 3311605"/>
              <a:gd name="connsiteX3" fmla="*/ 4214527 w 4420853"/>
              <a:gd name="connsiteY3" fmla="*/ 220573 h 3311605"/>
              <a:gd name="connsiteX4" fmla="*/ 4418692 w 4420853"/>
              <a:gd name="connsiteY4" fmla="*/ 1277117 h 3311605"/>
              <a:gd name="connsiteX5" fmla="*/ 4279595 w 4420853"/>
              <a:gd name="connsiteY5" fmla="*/ 1985131 h 3311605"/>
              <a:gd name="connsiteX6" fmla="*/ 3778181 w 4420853"/>
              <a:gd name="connsiteY6" fmla="*/ 2713829 h 3311605"/>
              <a:gd name="connsiteX7" fmla="*/ 3098494 w 4420853"/>
              <a:gd name="connsiteY7" fmla="*/ 3295772 h 3311605"/>
              <a:gd name="connsiteX8" fmla="*/ 1589735 w 4420853"/>
              <a:gd name="connsiteY8" fmla="*/ 3135751 h 3311605"/>
              <a:gd name="connsiteX9" fmla="*/ 465801 w 4420853"/>
              <a:gd name="connsiteY9" fmla="*/ 2735700 h 3311605"/>
              <a:gd name="connsiteX10" fmla="*/ 58114 w 4420853"/>
              <a:gd name="connsiteY10" fmla="*/ 2046091 h 3311605"/>
              <a:gd name="connsiteX11" fmla="*/ 50495 w 4420853"/>
              <a:gd name="connsiteY11" fmla="*/ 1185031 h 3311605"/>
              <a:gd name="connsiteX12" fmla="*/ 818226 w 4420853"/>
              <a:gd name="connsiteY12" fmla="*/ 636760 h 3311605"/>
              <a:gd name="connsiteX0" fmla="*/ 818226 w 4420853"/>
              <a:gd name="connsiteY0" fmla="*/ 636760 h 3296084"/>
              <a:gd name="connsiteX1" fmla="*/ 1818335 w 4420853"/>
              <a:gd name="connsiteY1" fmla="*/ 19172 h 3296084"/>
              <a:gd name="connsiteX2" fmla="*/ 2801316 w 4420853"/>
              <a:gd name="connsiteY2" fmla="*/ 179190 h 3296084"/>
              <a:gd name="connsiteX3" fmla="*/ 4214527 w 4420853"/>
              <a:gd name="connsiteY3" fmla="*/ 220573 h 3296084"/>
              <a:gd name="connsiteX4" fmla="*/ 4418692 w 4420853"/>
              <a:gd name="connsiteY4" fmla="*/ 1277117 h 3296084"/>
              <a:gd name="connsiteX5" fmla="*/ 4279595 w 4420853"/>
              <a:gd name="connsiteY5" fmla="*/ 1985131 h 3296084"/>
              <a:gd name="connsiteX6" fmla="*/ 3778181 w 4420853"/>
              <a:gd name="connsiteY6" fmla="*/ 2713829 h 3296084"/>
              <a:gd name="connsiteX7" fmla="*/ 2132914 w 4420853"/>
              <a:gd name="connsiteY7" fmla="*/ 3092245 h 3296084"/>
              <a:gd name="connsiteX8" fmla="*/ 3098494 w 4420853"/>
              <a:gd name="connsiteY8" fmla="*/ 3295772 h 3296084"/>
              <a:gd name="connsiteX9" fmla="*/ 1589735 w 4420853"/>
              <a:gd name="connsiteY9" fmla="*/ 3135751 h 3296084"/>
              <a:gd name="connsiteX10" fmla="*/ 465801 w 4420853"/>
              <a:gd name="connsiteY10" fmla="*/ 2735700 h 3296084"/>
              <a:gd name="connsiteX11" fmla="*/ 58114 w 4420853"/>
              <a:gd name="connsiteY11" fmla="*/ 2046091 h 3296084"/>
              <a:gd name="connsiteX12" fmla="*/ 50495 w 4420853"/>
              <a:gd name="connsiteY12" fmla="*/ 1185031 h 3296084"/>
              <a:gd name="connsiteX13" fmla="*/ 818226 w 4420853"/>
              <a:gd name="connsiteY13" fmla="*/ 636760 h 3296084"/>
              <a:gd name="connsiteX0" fmla="*/ 818226 w 4420853"/>
              <a:gd name="connsiteY0" fmla="*/ 636760 h 3211293"/>
              <a:gd name="connsiteX1" fmla="*/ 1818335 w 4420853"/>
              <a:gd name="connsiteY1" fmla="*/ 19172 h 3211293"/>
              <a:gd name="connsiteX2" fmla="*/ 2801316 w 4420853"/>
              <a:gd name="connsiteY2" fmla="*/ 179190 h 3211293"/>
              <a:gd name="connsiteX3" fmla="*/ 4214527 w 4420853"/>
              <a:gd name="connsiteY3" fmla="*/ 220573 h 3211293"/>
              <a:gd name="connsiteX4" fmla="*/ 4418692 w 4420853"/>
              <a:gd name="connsiteY4" fmla="*/ 1277117 h 3211293"/>
              <a:gd name="connsiteX5" fmla="*/ 4279595 w 4420853"/>
              <a:gd name="connsiteY5" fmla="*/ 1985131 h 3211293"/>
              <a:gd name="connsiteX6" fmla="*/ 3778181 w 4420853"/>
              <a:gd name="connsiteY6" fmla="*/ 2713829 h 3211293"/>
              <a:gd name="connsiteX7" fmla="*/ 2132914 w 4420853"/>
              <a:gd name="connsiteY7" fmla="*/ 3092245 h 3211293"/>
              <a:gd name="connsiteX8" fmla="*/ 1933494 w 4420853"/>
              <a:gd name="connsiteY8" fmla="*/ 3208468 h 3211293"/>
              <a:gd name="connsiteX9" fmla="*/ 1589735 w 4420853"/>
              <a:gd name="connsiteY9" fmla="*/ 3135751 h 3211293"/>
              <a:gd name="connsiteX10" fmla="*/ 465801 w 4420853"/>
              <a:gd name="connsiteY10" fmla="*/ 2735700 h 3211293"/>
              <a:gd name="connsiteX11" fmla="*/ 58114 w 4420853"/>
              <a:gd name="connsiteY11" fmla="*/ 2046091 h 3211293"/>
              <a:gd name="connsiteX12" fmla="*/ 50495 w 4420853"/>
              <a:gd name="connsiteY12" fmla="*/ 1185031 h 3211293"/>
              <a:gd name="connsiteX13" fmla="*/ 818226 w 4420853"/>
              <a:gd name="connsiteY13" fmla="*/ 636760 h 3211293"/>
              <a:gd name="connsiteX0" fmla="*/ 818226 w 4437659"/>
              <a:gd name="connsiteY0" fmla="*/ 636760 h 3211294"/>
              <a:gd name="connsiteX1" fmla="*/ 1818335 w 4437659"/>
              <a:gd name="connsiteY1" fmla="*/ 19172 h 3211294"/>
              <a:gd name="connsiteX2" fmla="*/ 2801316 w 4437659"/>
              <a:gd name="connsiteY2" fmla="*/ 179190 h 3211294"/>
              <a:gd name="connsiteX3" fmla="*/ 4214527 w 4437659"/>
              <a:gd name="connsiteY3" fmla="*/ 220573 h 3211294"/>
              <a:gd name="connsiteX4" fmla="*/ 4418692 w 4437659"/>
              <a:gd name="connsiteY4" fmla="*/ 1277117 h 3211294"/>
              <a:gd name="connsiteX5" fmla="*/ 4279595 w 4437659"/>
              <a:gd name="connsiteY5" fmla="*/ 1985131 h 3211294"/>
              <a:gd name="connsiteX6" fmla="*/ 3101993 w 4437659"/>
              <a:gd name="connsiteY6" fmla="*/ 2331877 h 3211294"/>
              <a:gd name="connsiteX7" fmla="*/ 2132914 w 4437659"/>
              <a:gd name="connsiteY7" fmla="*/ 3092245 h 3211294"/>
              <a:gd name="connsiteX8" fmla="*/ 1933494 w 4437659"/>
              <a:gd name="connsiteY8" fmla="*/ 3208468 h 3211294"/>
              <a:gd name="connsiteX9" fmla="*/ 1589735 w 4437659"/>
              <a:gd name="connsiteY9" fmla="*/ 3135751 h 3211294"/>
              <a:gd name="connsiteX10" fmla="*/ 465801 w 4437659"/>
              <a:gd name="connsiteY10" fmla="*/ 2735700 h 3211294"/>
              <a:gd name="connsiteX11" fmla="*/ 58114 w 4437659"/>
              <a:gd name="connsiteY11" fmla="*/ 2046091 h 3211294"/>
              <a:gd name="connsiteX12" fmla="*/ 50495 w 4437659"/>
              <a:gd name="connsiteY12" fmla="*/ 1185031 h 3211294"/>
              <a:gd name="connsiteX13" fmla="*/ 818226 w 4437659"/>
              <a:gd name="connsiteY13" fmla="*/ 636760 h 3211294"/>
              <a:gd name="connsiteX0" fmla="*/ 818226 w 4461883"/>
              <a:gd name="connsiteY0" fmla="*/ 636760 h 3211294"/>
              <a:gd name="connsiteX1" fmla="*/ 1818335 w 4461883"/>
              <a:gd name="connsiteY1" fmla="*/ 19172 h 3211294"/>
              <a:gd name="connsiteX2" fmla="*/ 2801316 w 4461883"/>
              <a:gd name="connsiteY2" fmla="*/ 179190 h 3211294"/>
              <a:gd name="connsiteX3" fmla="*/ 4214527 w 4461883"/>
              <a:gd name="connsiteY3" fmla="*/ 220573 h 3211294"/>
              <a:gd name="connsiteX4" fmla="*/ 4418692 w 4461883"/>
              <a:gd name="connsiteY4" fmla="*/ 1277117 h 3211294"/>
              <a:gd name="connsiteX5" fmla="*/ 3725609 w 4461883"/>
              <a:gd name="connsiteY5" fmla="*/ 1701395 h 3211294"/>
              <a:gd name="connsiteX6" fmla="*/ 3101993 w 4461883"/>
              <a:gd name="connsiteY6" fmla="*/ 2331877 h 3211294"/>
              <a:gd name="connsiteX7" fmla="*/ 2132914 w 4461883"/>
              <a:gd name="connsiteY7" fmla="*/ 3092245 h 3211294"/>
              <a:gd name="connsiteX8" fmla="*/ 1933494 w 4461883"/>
              <a:gd name="connsiteY8" fmla="*/ 3208468 h 3211294"/>
              <a:gd name="connsiteX9" fmla="*/ 1589735 w 4461883"/>
              <a:gd name="connsiteY9" fmla="*/ 3135751 h 3211294"/>
              <a:gd name="connsiteX10" fmla="*/ 465801 w 4461883"/>
              <a:gd name="connsiteY10" fmla="*/ 2735700 h 3211294"/>
              <a:gd name="connsiteX11" fmla="*/ 58114 w 4461883"/>
              <a:gd name="connsiteY11" fmla="*/ 2046091 h 3211294"/>
              <a:gd name="connsiteX12" fmla="*/ 50495 w 4461883"/>
              <a:gd name="connsiteY12" fmla="*/ 1185031 h 3211294"/>
              <a:gd name="connsiteX13" fmla="*/ 818226 w 4461883"/>
              <a:gd name="connsiteY13" fmla="*/ 636760 h 3211294"/>
              <a:gd name="connsiteX0" fmla="*/ 818226 w 4238514"/>
              <a:gd name="connsiteY0" fmla="*/ 636760 h 3211294"/>
              <a:gd name="connsiteX1" fmla="*/ 1818335 w 4238514"/>
              <a:gd name="connsiteY1" fmla="*/ 19172 h 3211294"/>
              <a:gd name="connsiteX2" fmla="*/ 2801316 w 4238514"/>
              <a:gd name="connsiteY2" fmla="*/ 179190 h 3211294"/>
              <a:gd name="connsiteX3" fmla="*/ 4214527 w 4238514"/>
              <a:gd name="connsiteY3" fmla="*/ 220573 h 3211294"/>
              <a:gd name="connsiteX4" fmla="*/ 3693621 w 4238514"/>
              <a:gd name="connsiteY4" fmla="*/ 862426 h 3211294"/>
              <a:gd name="connsiteX5" fmla="*/ 3725609 w 4238514"/>
              <a:gd name="connsiteY5" fmla="*/ 1701395 h 3211294"/>
              <a:gd name="connsiteX6" fmla="*/ 3101993 w 4238514"/>
              <a:gd name="connsiteY6" fmla="*/ 2331877 h 3211294"/>
              <a:gd name="connsiteX7" fmla="*/ 2132914 w 4238514"/>
              <a:gd name="connsiteY7" fmla="*/ 3092245 h 3211294"/>
              <a:gd name="connsiteX8" fmla="*/ 1933494 w 4238514"/>
              <a:gd name="connsiteY8" fmla="*/ 3208468 h 3211294"/>
              <a:gd name="connsiteX9" fmla="*/ 1589735 w 4238514"/>
              <a:gd name="connsiteY9" fmla="*/ 3135751 h 3211294"/>
              <a:gd name="connsiteX10" fmla="*/ 465801 w 4238514"/>
              <a:gd name="connsiteY10" fmla="*/ 2735700 h 3211294"/>
              <a:gd name="connsiteX11" fmla="*/ 58114 w 4238514"/>
              <a:gd name="connsiteY11" fmla="*/ 2046091 h 3211294"/>
              <a:gd name="connsiteX12" fmla="*/ 50495 w 4238514"/>
              <a:gd name="connsiteY12" fmla="*/ 1185031 h 3211294"/>
              <a:gd name="connsiteX13" fmla="*/ 818226 w 4238514"/>
              <a:gd name="connsiteY13" fmla="*/ 636760 h 3211294"/>
              <a:gd name="connsiteX0" fmla="*/ 818226 w 3785634"/>
              <a:gd name="connsiteY0" fmla="*/ 639647 h 3214181"/>
              <a:gd name="connsiteX1" fmla="*/ 1818335 w 3785634"/>
              <a:gd name="connsiteY1" fmla="*/ 22059 h 3214181"/>
              <a:gd name="connsiteX2" fmla="*/ 2801316 w 3785634"/>
              <a:gd name="connsiteY2" fmla="*/ 182077 h 3214181"/>
              <a:gd name="connsiteX3" fmla="*/ 3130997 w 3785634"/>
              <a:gd name="connsiteY3" fmla="*/ 452630 h 3214181"/>
              <a:gd name="connsiteX4" fmla="*/ 3693621 w 3785634"/>
              <a:gd name="connsiteY4" fmla="*/ 865313 h 3214181"/>
              <a:gd name="connsiteX5" fmla="*/ 3725609 w 3785634"/>
              <a:gd name="connsiteY5" fmla="*/ 1704282 h 3214181"/>
              <a:gd name="connsiteX6" fmla="*/ 3101993 w 3785634"/>
              <a:gd name="connsiteY6" fmla="*/ 2334764 h 3214181"/>
              <a:gd name="connsiteX7" fmla="*/ 2132914 w 3785634"/>
              <a:gd name="connsiteY7" fmla="*/ 3095132 h 3214181"/>
              <a:gd name="connsiteX8" fmla="*/ 1933494 w 3785634"/>
              <a:gd name="connsiteY8" fmla="*/ 3211355 h 3214181"/>
              <a:gd name="connsiteX9" fmla="*/ 1589735 w 3785634"/>
              <a:gd name="connsiteY9" fmla="*/ 3138638 h 3214181"/>
              <a:gd name="connsiteX10" fmla="*/ 465801 w 3785634"/>
              <a:gd name="connsiteY10" fmla="*/ 2738587 h 3214181"/>
              <a:gd name="connsiteX11" fmla="*/ 58114 w 3785634"/>
              <a:gd name="connsiteY11" fmla="*/ 2048978 h 3214181"/>
              <a:gd name="connsiteX12" fmla="*/ 50495 w 3785634"/>
              <a:gd name="connsiteY12" fmla="*/ 1187918 h 3214181"/>
              <a:gd name="connsiteX13" fmla="*/ 818226 w 3785634"/>
              <a:gd name="connsiteY13" fmla="*/ 639647 h 3214181"/>
              <a:gd name="connsiteX0" fmla="*/ 818226 w 3785634"/>
              <a:gd name="connsiteY0" fmla="*/ 639647 h 3212143"/>
              <a:gd name="connsiteX1" fmla="*/ 1818335 w 3785634"/>
              <a:gd name="connsiteY1" fmla="*/ 22059 h 3212143"/>
              <a:gd name="connsiteX2" fmla="*/ 2801316 w 3785634"/>
              <a:gd name="connsiteY2" fmla="*/ 182077 h 3212143"/>
              <a:gd name="connsiteX3" fmla="*/ 3130997 w 3785634"/>
              <a:gd name="connsiteY3" fmla="*/ 452630 h 3212143"/>
              <a:gd name="connsiteX4" fmla="*/ 3693621 w 3785634"/>
              <a:gd name="connsiteY4" fmla="*/ 865313 h 3212143"/>
              <a:gd name="connsiteX5" fmla="*/ 3725609 w 3785634"/>
              <a:gd name="connsiteY5" fmla="*/ 1704282 h 3212143"/>
              <a:gd name="connsiteX6" fmla="*/ 3101993 w 3785634"/>
              <a:gd name="connsiteY6" fmla="*/ 2334764 h 3212143"/>
              <a:gd name="connsiteX7" fmla="*/ 2132914 w 3785634"/>
              <a:gd name="connsiteY7" fmla="*/ 3095132 h 3212143"/>
              <a:gd name="connsiteX8" fmla="*/ 1933494 w 3785634"/>
              <a:gd name="connsiteY8" fmla="*/ 3211355 h 3212143"/>
              <a:gd name="connsiteX9" fmla="*/ 1589735 w 3785634"/>
              <a:gd name="connsiteY9" fmla="*/ 3138638 h 3212143"/>
              <a:gd name="connsiteX10" fmla="*/ 1114556 w 3785634"/>
              <a:gd name="connsiteY10" fmla="*/ 2996915 h 3212143"/>
              <a:gd name="connsiteX11" fmla="*/ 465801 w 3785634"/>
              <a:gd name="connsiteY11" fmla="*/ 2738587 h 3212143"/>
              <a:gd name="connsiteX12" fmla="*/ 58114 w 3785634"/>
              <a:gd name="connsiteY12" fmla="*/ 2048978 h 3212143"/>
              <a:gd name="connsiteX13" fmla="*/ 50495 w 3785634"/>
              <a:gd name="connsiteY13" fmla="*/ 1187918 h 3212143"/>
              <a:gd name="connsiteX14" fmla="*/ 818226 w 3785634"/>
              <a:gd name="connsiteY14" fmla="*/ 639647 h 3212143"/>
              <a:gd name="connsiteX0" fmla="*/ 818226 w 3785634"/>
              <a:gd name="connsiteY0" fmla="*/ 639647 h 3139164"/>
              <a:gd name="connsiteX1" fmla="*/ 1818335 w 3785634"/>
              <a:gd name="connsiteY1" fmla="*/ 22059 h 3139164"/>
              <a:gd name="connsiteX2" fmla="*/ 2801316 w 3785634"/>
              <a:gd name="connsiteY2" fmla="*/ 182077 h 3139164"/>
              <a:gd name="connsiteX3" fmla="*/ 3130997 w 3785634"/>
              <a:gd name="connsiteY3" fmla="*/ 452630 h 3139164"/>
              <a:gd name="connsiteX4" fmla="*/ 3693621 w 3785634"/>
              <a:gd name="connsiteY4" fmla="*/ 865313 h 3139164"/>
              <a:gd name="connsiteX5" fmla="*/ 3725609 w 3785634"/>
              <a:gd name="connsiteY5" fmla="*/ 1704282 h 3139164"/>
              <a:gd name="connsiteX6" fmla="*/ 3101993 w 3785634"/>
              <a:gd name="connsiteY6" fmla="*/ 2334764 h 3139164"/>
              <a:gd name="connsiteX7" fmla="*/ 2132914 w 3785634"/>
              <a:gd name="connsiteY7" fmla="*/ 3095132 h 3139164"/>
              <a:gd name="connsiteX8" fmla="*/ 1803145 w 3785634"/>
              <a:gd name="connsiteY8" fmla="*/ 2949445 h 3139164"/>
              <a:gd name="connsiteX9" fmla="*/ 1589735 w 3785634"/>
              <a:gd name="connsiteY9" fmla="*/ 3138638 h 3139164"/>
              <a:gd name="connsiteX10" fmla="*/ 1114556 w 3785634"/>
              <a:gd name="connsiteY10" fmla="*/ 2996915 h 3139164"/>
              <a:gd name="connsiteX11" fmla="*/ 465801 w 3785634"/>
              <a:gd name="connsiteY11" fmla="*/ 2738587 h 3139164"/>
              <a:gd name="connsiteX12" fmla="*/ 58114 w 3785634"/>
              <a:gd name="connsiteY12" fmla="*/ 2048978 h 3139164"/>
              <a:gd name="connsiteX13" fmla="*/ 50495 w 3785634"/>
              <a:gd name="connsiteY13" fmla="*/ 1187918 h 3139164"/>
              <a:gd name="connsiteX14" fmla="*/ 818226 w 3785634"/>
              <a:gd name="connsiteY14" fmla="*/ 639647 h 3139164"/>
              <a:gd name="connsiteX0" fmla="*/ 818226 w 3785634"/>
              <a:gd name="connsiteY0" fmla="*/ 639647 h 3118666"/>
              <a:gd name="connsiteX1" fmla="*/ 1818335 w 3785634"/>
              <a:gd name="connsiteY1" fmla="*/ 22059 h 3118666"/>
              <a:gd name="connsiteX2" fmla="*/ 2801316 w 3785634"/>
              <a:gd name="connsiteY2" fmla="*/ 182077 h 3118666"/>
              <a:gd name="connsiteX3" fmla="*/ 3130997 w 3785634"/>
              <a:gd name="connsiteY3" fmla="*/ 452630 h 3118666"/>
              <a:gd name="connsiteX4" fmla="*/ 3693621 w 3785634"/>
              <a:gd name="connsiteY4" fmla="*/ 865313 h 3118666"/>
              <a:gd name="connsiteX5" fmla="*/ 3725609 w 3785634"/>
              <a:gd name="connsiteY5" fmla="*/ 1704282 h 3118666"/>
              <a:gd name="connsiteX6" fmla="*/ 3101993 w 3785634"/>
              <a:gd name="connsiteY6" fmla="*/ 2334764 h 3118666"/>
              <a:gd name="connsiteX7" fmla="*/ 2132914 w 3785634"/>
              <a:gd name="connsiteY7" fmla="*/ 3095132 h 3118666"/>
              <a:gd name="connsiteX8" fmla="*/ 1803145 w 3785634"/>
              <a:gd name="connsiteY8" fmla="*/ 2949445 h 3118666"/>
              <a:gd name="connsiteX9" fmla="*/ 1402358 w 3785634"/>
              <a:gd name="connsiteY9" fmla="*/ 3040421 h 3118666"/>
              <a:gd name="connsiteX10" fmla="*/ 1114556 w 3785634"/>
              <a:gd name="connsiteY10" fmla="*/ 2996915 h 3118666"/>
              <a:gd name="connsiteX11" fmla="*/ 465801 w 3785634"/>
              <a:gd name="connsiteY11" fmla="*/ 2738587 h 3118666"/>
              <a:gd name="connsiteX12" fmla="*/ 58114 w 3785634"/>
              <a:gd name="connsiteY12" fmla="*/ 2048978 h 3118666"/>
              <a:gd name="connsiteX13" fmla="*/ 50495 w 3785634"/>
              <a:gd name="connsiteY13" fmla="*/ 1187918 h 3118666"/>
              <a:gd name="connsiteX14" fmla="*/ 818226 w 3785634"/>
              <a:gd name="connsiteY14" fmla="*/ 639647 h 3118666"/>
              <a:gd name="connsiteX0" fmla="*/ 818226 w 3785634"/>
              <a:gd name="connsiteY0" fmla="*/ 639647 h 3118666"/>
              <a:gd name="connsiteX1" fmla="*/ 1818335 w 3785634"/>
              <a:gd name="connsiteY1" fmla="*/ 22059 h 3118666"/>
              <a:gd name="connsiteX2" fmla="*/ 2801316 w 3785634"/>
              <a:gd name="connsiteY2" fmla="*/ 182077 h 3118666"/>
              <a:gd name="connsiteX3" fmla="*/ 3130997 w 3785634"/>
              <a:gd name="connsiteY3" fmla="*/ 452630 h 3118666"/>
              <a:gd name="connsiteX4" fmla="*/ 3693621 w 3785634"/>
              <a:gd name="connsiteY4" fmla="*/ 865313 h 3118666"/>
              <a:gd name="connsiteX5" fmla="*/ 3725609 w 3785634"/>
              <a:gd name="connsiteY5" fmla="*/ 1704282 h 3118666"/>
              <a:gd name="connsiteX6" fmla="*/ 3101993 w 3785634"/>
              <a:gd name="connsiteY6" fmla="*/ 2334764 h 3118666"/>
              <a:gd name="connsiteX7" fmla="*/ 2132914 w 3785634"/>
              <a:gd name="connsiteY7" fmla="*/ 3095132 h 3118666"/>
              <a:gd name="connsiteX8" fmla="*/ 1803145 w 3785634"/>
              <a:gd name="connsiteY8" fmla="*/ 2949445 h 3118666"/>
              <a:gd name="connsiteX9" fmla="*/ 1402358 w 3785634"/>
              <a:gd name="connsiteY9" fmla="*/ 3040421 h 3118666"/>
              <a:gd name="connsiteX10" fmla="*/ 935325 w 3785634"/>
              <a:gd name="connsiteY10" fmla="*/ 2953264 h 3118666"/>
              <a:gd name="connsiteX11" fmla="*/ 465801 w 3785634"/>
              <a:gd name="connsiteY11" fmla="*/ 2738587 h 3118666"/>
              <a:gd name="connsiteX12" fmla="*/ 58114 w 3785634"/>
              <a:gd name="connsiteY12" fmla="*/ 2048978 h 3118666"/>
              <a:gd name="connsiteX13" fmla="*/ 50495 w 3785634"/>
              <a:gd name="connsiteY13" fmla="*/ 1187918 h 3118666"/>
              <a:gd name="connsiteX14" fmla="*/ 818226 w 3785634"/>
              <a:gd name="connsiteY14" fmla="*/ 639647 h 3118666"/>
              <a:gd name="connsiteX0" fmla="*/ 818226 w 3785634"/>
              <a:gd name="connsiteY0" fmla="*/ 639647 h 3040434"/>
              <a:gd name="connsiteX1" fmla="*/ 1818335 w 3785634"/>
              <a:gd name="connsiteY1" fmla="*/ 22059 h 3040434"/>
              <a:gd name="connsiteX2" fmla="*/ 2801316 w 3785634"/>
              <a:gd name="connsiteY2" fmla="*/ 182077 h 3040434"/>
              <a:gd name="connsiteX3" fmla="*/ 3130997 w 3785634"/>
              <a:gd name="connsiteY3" fmla="*/ 452630 h 3040434"/>
              <a:gd name="connsiteX4" fmla="*/ 3693621 w 3785634"/>
              <a:gd name="connsiteY4" fmla="*/ 865313 h 3040434"/>
              <a:gd name="connsiteX5" fmla="*/ 3725609 w 3785634"/>
              <a:gd name="connsiteY5" fmla="*/ 1704282 h 3040434"/>
              <a:gd name="connsiteX6" fmla="*/ 3101993 w 3785634"/>
              <a:gd name="connsiteY6" fmla="*/ 2334764 h 3040434"/>
              <a:gd name="connsiteX7" fmla="*/ 2401760 w 3785634"/>
              <a:gd name="connsiteY7" fmla="*/ 2865961 h 3040434"/>
              <a:gd name="connsiteX8" fmla="*/ 1803145 w 3785634"/>
              <a:gd name="connsiteY8" fmla="*/ 2949445 h 3040434"/>
              <a:gd name="connsiteX9" fmla="*/ 1402358 w 3785634"/>
              <a:gd name="connsiteY9" fmla="*/ 3040421 h 3040434"/>
              <a:gd name="connsiteX10" fmla="*/ 935325 w 3785634"/>
              <a:gd name="connsiteY10" fmla="*/ 2953264 h 3040434"/>
              <a:gd name="connsiteX11" fmla="*/ 465801 w 3785634"/>
              <a:gd name="connsiteY11" fmla="*/ 2738587 h 3040434"/>
              <a:gd name="connsiteX12" fmla="*/ 58114 w 3785634"/>
              <a:gd name="connsiteY12" fmla="*/ 2048978 h 3040434"/>
              <a:gd name="connsiteX13" fmla="*/ 50495 w 3785634"/>
              <a:gd name="connsiteY13" fmla="*/ 1187918 h 3040434"/>
              <a:gd name="connsiteX14" fmla="*/ 818226 w 3785634"/>
              <a:gd name="connsiteY14" fmla="*/ 639647 h 304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85634" h="3040434">
                <a:moveTo>
                  <a:pt x="818226" y="639647"/>
                </a:moveTo>
                <a:cubicBezTo>
                  <a:pt x="1112866" y="445337"/>
                  <a:pt x="1182127" y="4279"/>
                  <a:pt x="1818335" y="22059"/>
                </a:cubicBezTo>
                <a:cubicBezTo>
                  <a:pt x="2307600" y="-60553"/>
                  <a:pt x="2582539" y="110315"/>
                  <a:pt x="2801316" y="182077"/>
                </a:cubicBezTo>
                <a:cubicBezTo>
                  <a:pt x="3020093" y="253839"/>
                  <a:pt x="2982280" y="338757"/>
                  <a:pt x="3130997" y="452630"/>
                </a:cubicBezTo>
                <a:cubicBezTo>
                  <a:pt x="3279715" y="566503"/>
                  <a:pt x="3594519" y="656704"/>
                  <a:pt x="3693621" y="865313"/>
                </a:cubicBezTo>
                <a:cubicBezTo>
                  <a:pt x="3792723" y="1073922"/>
                  <a:pt x="3824214" y="1459374"/>
                  <a:pt x="3725609" y="1704282"/>
                </a:cubicBezTo>
                <a:cubicBezTo>
                  <a:pt x="3627004" y="1949191"/>
                  <a:pt x="3322634" y="2141151"/>
                  <a:pt x="3101993" y="2334764"/>
                </a:cubicBezTo>
                <a:cubicBezTo>
                  <a:pt x="2881352" y="2528377"/>
                  <a:pt x="2515041" y="2768971"/>
                  <a:pt x="2401760" y="2865961"/>
                </a:cubicBezTo>
                <a:cubicBezTo>
                  <a:pt x="2288479" y="2962951"/>
                  <a:pt x="1969712" y="2920368"/>
                  <a:pt x="1803145" y="2949445"/>
                </a:cubicBezTo>
                <a:cubicBezTo>
                  <a:pt x="1636578" y="2978522"/>
                  <a:pt x="1546995" y="3039785"/>
                  <a:pt x="1402358" y="3040421"/>
                </a:cubicBezTo>
                <a:cubicBezTo>
                  <a:pt x="1257721" y="3041058"/>
                  <a:pt x="1122647" y="3019939"/>
                  <a:pt x="935325" y="2953264"/>
                </a:cubicBezTo>
                <a:cubicBezTo>
                  <a:pt x="748003" y="2886589"/>
                  <a:pt x="612003" y="2889301"/>
                  <a:pt x="465801" y="2738587"/>
                </a:cubicBezTo>
                <a:cubicBezTo>
                  <a:pt x="319599" y="2587873"/>
                  <a:pt x="155272" y="2155023"/>
                  <a:pt x="58114" y="2048978"/>
                </a:cubicBezTo>
                <a:cubicBezTo>
                  <a:pt x="-39044" y="1942933"/>
                  <a:pt x="5090" y="1445667"/>
                  <a:pt x="50495" y="1187918"/>
                </a:cubicBezTo>
                <a:cubicBezTo>
                  <a:pt x="95900" y="930170"/>
                  <a:pt x="523586" y="833957"/>
                  <a:pt x="818226" y="639647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2" name="Группа 61"/>
          <p:cNvGrpSpPr/>
          <p:nvPr/>
        </p:nvGrpSpPr>
        <p:grpSpPr>
          <a:xfrm>
            <a:off x="308617" y="2695039"/>
            <a:ext cx="1451807" cy="1300198"/>
            <a:chOff x="308617" y="3068419"/>
            <a:chExt cx="1451807" cy="1300198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rot="1825322">
              <a:off x="677977" y="3718518"/>
              <a:ext cx="661498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825322" flipV="1">
              <a:off x="854740" y="3068419"/>
              <a:ext cx="0" cy="518299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1825322" flipV="1">
              <a:off x="1162713" y="3850318"/>
              <a:ext cx="0" cy="518299"/>
            </a:xfrm>
            <a:prstGeom prst="line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оловина рамки 14"/>
            <p:cNvSpPr/>
            <p:nvPr/>
          </p:nvSpPr>
          <p:spPr>
            <a:xfrm rot="7225322">
              <a:off x="770523" y="3479468"/>
              <a:ext cx="121332" cy="97059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Половина рамки 15"/>
            <p:cNvSpPr/>
            <p:nvPr/>
          </p:nvSpPr>
          <p:spPr>
            <a:xfrm rot="18025322">
              <a:off x="1124215" y="3872557"/>
              <a:ext cx="121332" cy="97059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Прямоугольник 16"/>
                <p:cNvSpPr/>
                <p:nvPr/>
              </p:nvSpPr>
              <p:spPr>
                <a:xfrm>
                  <a:off x="308617" y="3173358"/>
                  <a:ext cx="549905" cy="161583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05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𝑭</m:t>
                      </m:r>
                      <m:r>
                        <a:rPr lang="ru-RU" sz="1050" b="1" i="1" baseline="-25000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𝟏</m:t>
                      </m:r>
                    </m:oMath>
                  </a14:m>
                  <a:r>
                    <a:rPr lang="en-US" sz="1050" b="1" dirty="0" smtClean="0">
                      <a:solidFill>
                        <a:srgbClr val="FF0000"/>
                      </a:solidFill>
                    </a:rPr>
                    <a:t> = 2 </a:t>
                  </a:r>
                  <a:r>
                    <a:rPr lang="ru-RU" sz="1050" b="1" dirty="0" smtClean="0">
                      <a:solidFill>
                        <a:srgbClr val="FF0000"/>
                      </a:solidFill>
                    </a:rPr>
                    <a:t>кН</a:t>
                  </a:r>
                  <a:endParaRPr lang="ru-RU" sz="105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7" name="Прямоугольник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617" y="3173358"/>
                  <a:ext cx="549905" cy="161583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8889" t="-18519" r="-8889" b="-51852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TextBox 10"/>
            <p:cNvSpPr txBox="1"/>
            <p:nvPr/>
          </p:nvSpPr>
          <p:spPr>
            <a:xfrm rot="1825322">
              <a:off x="934347" y="3588012"/>
              <a:ext cx="503260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05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 </a:t>
              </a:r>
              <a:r>
                <a:rPr lang="ru-RU" sz="1050" b="1" i="1" baseline="-25000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sz="105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5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sz="105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ru-RU" sz="105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м</a:t>
              </a:r>
              <a:endParaRPr lang="ru-RU" sz="105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Прямоугольник 19"/>
                <p:cNvSpPr/>
                <p:nvPr/>
              </p:nvSpPr>
              <p:spPr>
                <a:xfrm>
                  <a:off x="1160088" y="4120976"/>
                  <a:ext cx="600336" cy="161583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05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𝑭</m:t>
                      </m:r>
                      <m:r>
                        <a:rPr lang="en-US" sz="105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′</m:t>
                      </m:r>
                      <m:r>
                        <a:rPr lang="ru-RU" sz="1050" b="1" i="1" baseline="-25000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𝟏</m:t>
                      </m:r>
                    </m:oMath>
                  </a14:m>
                  <a:r>
                    <a:rPr lang="en-US" sz="1050" b="1" dirty="0" smtClean="0">
                      <a:solidFill>
                        <a:srgbClr val="FF0000"/>
                      </a:solidFill>
                    </a:rPr>
                    <a:t> = 2 </a:t>
                  </a:r>
                  <a:r>
                    <a:rPr lang="ru-RU" sz="1050" b="1" dirty="0" smtClean="0">
                      <a:solidFill>
                        <a:srgbClr val="FF0000"/>
                      </a:solidFill>
                    </a:rPr>
                    <a:t>кН</a:t>
                  </a:r>
                  <a:endParaRPr lang="ru-RU" sz="105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0" name="Прямоугольник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60088" y="4120976"/>
                  <a:ext cx="600336" cy="161583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8081" t="-23077" r="-5051" b="-5384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72" name="Группа 3071"/>
          <p:cNvGrpSpPr/>
          <p:nvPr/>
        </p:nvGrpSpPr>
        <p:grpSpPr>
          <a:xfrm>
            <a:off x="1447274" y="2318627"/>
            <a:ext cx="1338846" cy="1257711"/>
            <a:chOff x="1447274" y="2692007"/>
            <a:chExt cx="1338846" cy="1257711"/>
          </a:xfrm>
        </p:grpSpPr>
        <p:cxnSp>
          <p:nvCxnSpPr>
            <p:cNvPr id="43" name="Прямая соединительная линия 42"/>
            <p:cNvCxnSpPr/>
            <p:nvPr/>
          </p:nvCxnSpPr>
          <p:spPr>
            <a:xfrm rot="19209716">
              <a:off x="1815818" y="3320862"/>
              <a:ext cx="661498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rot="19209716" flipV="1">
              <a:off x="1587939" y="2692007"/>
              <a:ext cx="0" cy="951140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rot="19209716" flipV="1">
              <a:off x="2705195" y="2998578"/>
              <a:ext cx="0" cy="951140"/>
            </a:xfrm>
            <a:prstGeom prst="line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Половина рамки 45"/>
            <p:cNvSpPr/>
            <p:nvPr/>
          </p:nvSpPr>
          <p:spPr>
            <a:xfrm rot="3009716">
              <a:off x="1834973" y="3327204"/>
              <a:ext cx="139426" cy="143730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7" name="Половина рамки 46"/>
            <p:cNvSpPr/>
            <p:nvPr/>
          </p:nvSpPr>
          <p:spPr>
            <a:xfrm rot="13809716">
              <a:off x="2320007" y="3168904"/>
              <a:ext cx="140346" cy="127334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Прямоугольник 47"/>
                <p:cNvSpPr/>
                <p:nvPr/>
              </p:nvSpPr>
              <p:spPr>
                <a:xfrm>
                  <a:off x="1447274" y="2776260"/>
                  <a:ext cx="557253" cy="161583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05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𝑭</m:t>
                      </m:r>
                      <m:r>
                        <a:rPr lang="ru-RU" sz="1050" b="1" i="1" baseline="-25000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𝟐</m:t>
                      </m:r>
                    </m:oMath>
                  </a14:m>
                  <a:r>
                    <a:rPr lang="en-US" sz="1050" b="1" dirty="0" smtClean="0">
                      <a:solidFill>
                        <a:srgbClr val="FF0000"/>
                      </a:solidFill>
                    </a:rPr>
                    <a:t> = 6 </a:t>
                  </a:r>
                  <a:r>
                    <a:rPr lang="ru-RU" sz="1050" b="1" dirty="0" smtClean="0">
                      <a:solidFill>
                        <a:srgbClr val="FF0000"/>
                      </a:solidFill>
                    </a:rPr>
                    <a:t>кН</a:t>
                  </a:r>
                  <a:endParaRPr lang="ru-RU" sz="105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48" name="Прямоугольник 4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47274" y="2776260"/>
                  <a:ext cx="557253" cy="161583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7609" t="-18519" r="-7609" b="-51852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9" name="TextBox 48"/>
            <p:cNvSpPr txBox="1"/>
            <p:nvPr/>
          </p:nvSpPr>
          <p:spPr>
            <a:xfrm rot="19209716">
              <a:off x="1902721" y="3071139"/>
              <a:ext cx="490001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05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r>
                <a:rPr lang="ru-RU" sz="1050" b="1" i="1" baseline="-25000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ru-RU" sz="105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=</a:t>
              </a:r>
              <a:r>
                <a:rPr lang="en-US" sz="105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</a:t>
              </a:r>
              <a:r>
                <a:rPr lang="ru-RU" sz="105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м</a:t>
              </a:r>
              <a:endParaRPr lang="ru-RU" sz="105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Прямоугольник 49"/>
                <p:cNvSpPr/>
                <p:nvPr/>
              </p:nvSpPr>
              <p:spPr>
                <a:xfrm>
                  <a:off x="2147721" y="3550193"/>
                  <a:ext cx="638399" cy="161583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05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𝑭</m:t>
                      </m:r>
                      <m:r>
                        <a:rPr lang="en-US" sz="105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′</m:t>
                      </m:r>
                      <m:r>
                        <a:rPr lang="ru-RU" sz="1050" b="1" i="1" baseline="-25000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𝟐</m:t>
                      </m:r>
                      <m:r>
                        <a:rPr lang="en-US" sz="1050" b="1" i="1" baseline="-25000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 </m:t>
                      </m:r>
                    </m:oMath>
                  </a14:m>
                  <a:r>
                    <a:rPr lang="en-US" sz="1050" b="1" dirty="0" smtClean="0">
                      <a:solidFill>
                        <a:srgbClr val="FF0000"/>
                      </a:solidFill>
                    </a:rPr>
                    <a:t>= 6 </a:t>
                  </a:r>
                  <a:r>
                    <a:rPr lang="ru-RU" sz="1050" b="1" dirty="0" smtClean="0">
                      <a:solidFill>
                        <a:srgbClr val="FF0000"/>
                      </a:solidFill>
                    </a:rPr>
                    <a:t>кН</a:t>
                  </a:r>
                  <a:endParaRPr lang="ru-RU" sz="105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50" name="Прямоугольник 4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47721" y="3550193"/>
                  <a:ext cx="638399" cy="161583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7619" t="-18519" b="-51852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73" name="Группа 3072"/>
          <p:cNvGrpSpPr/>
          <p:nvPr/>
        </p:nvGrpSpPr>
        <p:grpSpPr>
          <a:xfrm>
            <a:off x="3134731" y="2150947"/>
            <a:ext cx="805157" cy="1417909"/>
            <a:chOff x="3134731" y="2524327"/>
            <a:chExt cx="805157" cy="1417909"/>
          </a:xfrm>
        </p:grpSpPr>
        <p:cxnSp>
          <p:nvCxnSpPr>
            <p:cNvPr id="52" name="Прямая соединительная линия 51"/>
            <p:cNvCxnSpPr/>
            <p:nvPr/>
          </p:nvCxnSpPr>
          <p:spPr>
            <a:xfrm rot="19258035" flipH="1">
              <a:off x="3134731" y="3233282"/>
              <a:ext cx="374022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 rot="19258035" flipH="1" flipV="1">
              <a:off x="3257470" y="2524327"/>
              <a:ext cx="0" cy="665451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 rot="19258035" flipH="1" flipV="1">
              <a:off x="3386013" y="3276785"/>
              <a:ext cx="0" cy="665451"/>
            </a:xfrm>
            <a:prstGeom prst="line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Половина рамки 54"/>
            <p:cNvSpPr/>
            <p:nvPr/>
          </p:nvSpPr>
          <p:spPr>
            <a:xfrm rot="13858035" flipH="1">
              <a:off x="3295378" y="3043767"/>
              <a:ext cx="124429" cy="115338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6" name="Половина рамки 55"/>
            <p:cNvSpPr/>
            <p:nvPr/>
          </p:nvSpPr>
          <p:spPr>
            <a:xfrm rot="3058035" flipH="1">
              <a:off x="3231217" y="3313961"/>
              <a:ext cx="117490" cy="113917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Прямоугольник 56"/>
                <p:cNvSpPr/>
                <p:nvPr/>
              </p:nvSpPr>
              <p:spPr>
                <a:xfrm rot="21262456" flipH="1">
                  <a:off x="3218221" y="2601204"/>
                  <a:ext cx="486752" cy="161583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05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𝑭</m:t>
                      </m:r>
                    </m:oMath>
                  </a14:m>
                  <a:r>
                    <a:rPr lang="ru-RU" sz="1050" b="1" baseline="-25000" dirty="0" smtClean="0">
                      <a:solidFill>
                        <a:srgbClr val="FF0000"/>
                      </a:solidFill>
                    </a:rPr>
                    <a:t>3</a:t>
                  </a:r>
                  <a:r>
                    <a:rPr lang="en-US" sz="1050" b="1" dirty="0" smtClean="0">
                      <a:solidFill>
                        <a:srgbClr val="FF0000"/>
                      </a:solidFill>
                    </a:rPr>
                    <a:t>=</a:t>
                  </a:r>
                  <a:r>
                    <a:rPr lang="ru-RU" sz="1050" b="1" dirty="0" smtClean="0">
                      <a:solidFill>
                        <a:srgbClr val="FF0000"/>
                      </a:solidFill>
                    </a:rPr>
                    <a:t>8</a:t>
                  </a:r>
                  <a:r>
                    <a:rPr lang="en-US" sz="1050" b="1" dirty="0" smtClean="0">
                      <a:solidFill>
                        <a:srgbClr val="FF0000"/>
                      </a:solidFill>
                    </a:rPr>
                    <a:t> </a:t>
                  </a:r>
                  <a:r>
                    <a:rPr lang="ru-RU" sz="1050" b="1" dirty="0" smtClean="0">
                      <a:solidFill>
                        <a:srgbClr val="FF0000"/>
                      </a:solidFill>
                    </a:rPr>
                    <a:t>кН</a:t>
                  </a:r>
                  <a:endParaRPr lang="ru-RU" sz="105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57" name="Прямоугольник 5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21262456" flipH="1">
                  <a:off x="3218221" y="2601204"/>
                  <a:ext cx="486752" cy="161583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7229" t="-14286" r="-9639" b="-37143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8" name="TextBox 57"/>
            <p:cNvSpPr txBox="1"/>
            <p:nvPr/>
          </p:nvSpPr>
          <p:spPr>
            <a:xfrm rot="21335166" flipH="1">
              <a:off x="3347428" y="3138319"/>
              <a:ext cx="523185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05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r>
                <a:rPr lang="ru-RU" sz="1050" b="1" i="1" baseline="-25000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ru-RU" sz="105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= 2 м</a:t>
              </a:r>
              <a:endParaRPr lang="ru-RU" sz="105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Прямоугольник 58"/>
                <p:cNvSpPr/>
                <p:nvPr/>
              </p:nvSpPr>
              <p:spPr>
                <a:xfrm rot="21376249" flipH="1">
                  <a:off x="3431505" y="3474172"/>
                  <a:ext cx="508383" cy="161583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05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𝑭</m:t>
                      </m:r>
                      <m:r>
                        <a:rPr lang="en-US" sz="1050" b="1" i="1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′</m:t>
                      </m:r>
                      <m:r>
                        <a:rPr lang="ru-RU" sz="1050" b="1" i="1" baseline="-25000" dirty="0" smtClean="0">
                          <a:solidFill>
                            <a:srgbClr val="FF0000"/>
                          </a:solidFill>
                          <a:latin typeface="Cambria Math"/>
                          <a:ea typeface="+mj-ea"/>
                          <a:cs typeface="+mj-cs"/>
                        </a:rPr>
                        <m:t>𝟑</m:t>
                      </m:r>
                    </m:oMath>
                  </a14:m>
                  <a:r>
                    <a:rPr lang="en-US" sz="1050" b="1" dirty="0" smtClean="0">
                      <a:solidFill>
                        <a:srgbClr val="FF0000"/>
                      </a:solidFill>
                    </a:rPr>
                    <a:t>=</a:t>
                  </a:r>
                  <a:r>
                    <a:rPr lang="ru-RU" sz="1050" b="1" dirty="0" smtClean="0">
                      <a:solidFill>
                        <a:srgbClr val="FF0000"/>
                      </a:solidFill>
                    </a:rPr>
                    <a:t>8</a:t>
                  </a:r>
                  <a:r>
                    <a:rPr lang="en-US" sz="1050" b="1" dirty="0" smtClean="0">
                      <a:solidFill>
                        <a:srgbClr val="FF0000"/>
                      </a:solidFill>
                    </a:rPr>
                    <a:t> </a:t>
                  </a:r>
                  <a:r>
                    <a:rPr lang="ru-RU" sz="1050" b="1" dirty="0" smtClean="0">
                      <a:solidFill>
                        <a:srgbClr val="FF0000"/>
                      </a:solidFill>
                    </a:rPr>
                    <a:t>кН</a:t>
                  </a:r>
                  <a:endParaRPr lang="ru-RU" sz="105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59" name="Прямоугольник 5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21376249" flipH="1">
                  <a:off x="3431505" y="3474172"/>
                  <a:ext cx="508383" cy="161583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9302" t="-15152" r="-11628" b="-39394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7" name="Группа 66"/>
          <p:cNvGrpSpPr/>
          <p:nvPr/>
        </p:nvGrpSpPr>
        <p:grpSpPr>
          <a:xfrm flipH="1">
            <a:off x="5554980" y="2460543"/>
            <a:ext cx="2667000" cy="1247774"/>
            <a:chOff x="547498" y="4995863"/>
            <a:chExt cx="2667000" cy="1247774"/>
          </a:xfrm>
        </p:grpSpPr>
        <p:grpSp>
          <p:nvGrpSpPr>
            <p:cNvPr id="68" name="Группа 67"/>
            <p:cNvGrpSpPr/>
            <p:nvPr/>
          </p:nvGrpSpPr>
          <p:grpSpPr>
            <a:xfrm>
              <a:off x="547498" y="4995863"/>
              <a:ext cx="2667000" cy="1247774"/>
              <a:chOff x="547498" y="4995863"/>
              <a:chExt cx="2667000" cy="1247774"/>
            </a:xfrm>
          </p:grpSpPr>
          <p:cxnSp>
            <p:nvCxnSpPr>
              <p:cNvPr id="70" name="Прямая соединительная линия 69"/>
              <p:cNvCxnSpPr/>
              <p:nvPr/>
            </p:nvCxnSpPr>
            <p:spPr>
              <a:xfrm>
                <a:off x="1371600" y="5619750"/>
                <a:ext cx="995391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Прямая соединительная линия 70"/>
              <p:cNvCxnSpPr/>
              <p:nvPr/>
            </p:nvCxnSpPr>
            <p:spPr>
              <a:xfrm flipV="1">
                <a:off x="1371600" y="4995863"/>
                <a:ext cx="0" cy="623887"/>
              </a:xfrm>
              <a:prstGeom prst="line">
                <a:avLst/>
              </a:prstGeom>
              <a:ln w="28575"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/>
              <p:nvPr/>
            </p:nvCxnSpPr>
            <p:spPr>
              <a:xfrm flipV="1">
                <a:off x="2366991" y="5619750"/>
                <a:ext cx="0" cy="623887"/>
              </a:xfrm>
              <a:prstGeom prst="line">
                <a:avLst/>
              </a:prstGeom>
              <a:ln w="28575">
                <a:solidFill>
                  <a:srgbClr val="FF000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Половина рамки 72"/>
              <p:cNvSpPr/>
              <p:nvPr/>
            </p:nvSpPr>
            <p:spPr>
              <a:xfrm rot="5400000">
                <a:off x="1401623" y="5461000"/>
                <a:ext cx="146050" cy="146050"/>
              </a:xfrm>
              <a:prstGeom prst="halfFrame">
                <a:avLst>
                  <a:gd name="adj1" fmla="val 0"/>
                  <a:gd name="adj2" fmla="val 0"/>
                </a:avLst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Половина рамки 73"/>
              <p:cNvSpPr/>
              <p:nvPr/>
            </p:nvSpPr>
            <p:spPr>
              <a:xfrm rot="16200000">
                <a:off x="2198303" y="5641975"/>
                <a:ext cx="146050" cy="146050"/>
              </a:xfrm>
              <a:prstGeom prst="halfFrame">
                <a:avLst>
                  <a:gd name="adj1" fmla="val 0"/>
                  <a:gd name="adj2" fmla="val 0"/>
                </a:avLst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5" name="Прямоугольник 74"/>
                  <p:cNvSpPr/>
                  <p:nvPr/>
                </p:nvSpPr>
                <p:spPr>
                  <a:xfrm>
                    <a:off x="547498" y="5205400"/>
                    <a:ext cx="825696" cy="215444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𝑭</m:t>
                          </m:r>
                          <m:r>
                            <a:rPr lang="en-US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=</m:t>
                          </m:r>
                          <m:r>
                            <a:rPr lang="en-US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𝟐</m:t>
                          </m:r>
                          <m:r>
                            <a:rPr lang="ru-RU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кН</m:t>
                          </m:r>
                        </m:oMath>
                      </m:oMathPara>
                    </a14:m>
                    <a:endParaRPr lang="ru-RU" sz="9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75" name="Прямоугольник 74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7498" y="5205400"/>
                    <a:ext cx="825696" cy="215444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6" name="Прямоугольник 75"/>
                  <p:cNvSpPr/>
                  <p:nvPr/>
                </p:nvSpPr>
                <p:spPr>
                  <a:xfrm>
                    <a:off x="2342716" y="5821667"/>
                    <a:ext cx="871782" cy="215444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sz="1400" b="1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</m:ctrlPr>
                            </m:sSupPr>
                            <m:e>
                              <m:r>
                                <a:rPr lang="en-US" sz="1400" b="1" i="1" dirty="0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+mj-ea"/>
                                  <a:cs typeface="+mj-cs"/>
                                </a:rPr>
                                <m:t>𝑭</m:t>
                              </m:r>
                            </m:e>
                            <m:sup>
                              <m:r>
                                <a:rPr lang="en-US" sz="1400" b="1" i="1" dirty="0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+mj-ea"/>
                                  <a:cs typeface="+mj-cs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=</m:t>
                          </m:r>
                          <m:r>
                            <a:rPr lang="en-US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𝟐</m:t>
                          </m:r>
                          <m:r>
                            <a:rPr lang="en-US" sz="14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 кН</m:t>
                          </m:r>
                        </m:oMath>
                      </m:oMathPara>
                    </a14:m>
                    <a:endParaRPr lang="ru-RU" sz="10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76" name="Прямоугольник 75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42716" y="5821667"/>
                    <a:ext cx="871782" cy="215444"/>
                  </a:xfrm>
                  <a:prstGeom prst="rect">
                    <a:avLst/>
                  </a:prstGeom>
                  <a:blipFill rotWithShape="1">
                    <a:blip r:embed="rId10"/>
                    <a:stretch>
                      <a:fillRect r="-1399" b="-5714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69" name="TextBox 68"/>
            <p:cNvSpPr txBox="1"/>
            <p:nvPr/>
          </p:nvSpPr>
          <p:spPr>
            <a:xfrm>
              <a:off x="1660018" y="5406044"/>
              <a:ext cx="538286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 </a:t>
              </a:r>
              <a:r>
                <a:rPr lang="en-US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</a:t>
              </a:r>
              <a:r>
                <a:rPr lang="ru-RU" sz="1400" b="1" i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</a:t>
              </a:r>
              <a:endParaRPr lang="ru-RU" sz="14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Прямоугольник 76"/>
              <p:cNvSpPr/>
              <p:nvPr/>
            </p:nvSpPr>
            <p:spPr>
              <a:xfrm>
                <a:off x="3540181" y="3721230"/>
                <a:ext cx="1551450" cy="461665"/>
              </a:xfrm>
              <a:prstGeom prst="rect">
                <a:avLst/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prstClr val="black"/>
                          </a:solidFill>
                          <a:latin typeface="Cambria Math"/>
                        </a:rPr>
                        <m:t>𝑴</m:t>
                      </m:r>
                      <m:r>
                        <a:rPr lang="en-US" sz="2400" b="1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prstClr val="black"/>
                          </a:solidFill>
                          <a:latin typeface="Cambria Math"/>
                        </a:rPr>
                        <m:t>±</m:t>
                      </m:r>
                      <m:r>
                        <a:rPr lang="en-US" sz="2400" b="1" i="1">
                          <a:solidFill>
                            <a:prstClr val="black"/>
                          </a:solidFill>
                          <a:latin typeface="Cambria Math"/>
                        </a:rPr>
                        <m:t>𝑭𝒂</m:t>
                      </m:r>
                    </m:oMath>
                  </m:oMathPara>
                </a14:m>
                <a:endParaRPr lang="ru-RU" sz="1600" b="1" dirty="0"/>
              </a:p>
            </p:txBody>
          </p:sp>
        </mc:Choice>
        <mc:Fallback xmlns="">
          <p:sp>
            <p:nvSpPr>
              <p:cNvPr id="77" name="Прямоугольник 7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0181" y="3721230"/>
                <a:ext cx="1551450" cy="46166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Прямоугольник 3074"/>
              <p:cNvSpPr/>
              <p:nvPr/>
            </p:nvSpPr>
            <p:spPr>
              <a:xfrm>
                <a:off x="230287" y="4423431"/>
                <a:ext cx="778439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𝑀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1</m:t>
                          </m:r>
                        </m:sub>
                      </m:sSub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 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3075" name="Прямоугольник 30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87" y="4423431"/>
                <a:ext cx="778439" cy="307777"/>
              </a:xfrm>
              <a:prstGeom prst="rect">
                <a:avLst/>
              </a:prstGeom>
              <a:blipFill rotWithShape="1">
                <a:blip r:embed="rId12"/>
                <a:stretch>
                  <a:fillRect l="-2362" b="-14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Прямоугольник 78"/>
              <p:cNvSpPr/>
              <p:nvPr/>
            </p:nvSpPr>
            <p:spPr>
              <a:xfrm>
                <a:off x="1726429" y="4423430"/>
                <a:ext cx="784767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2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1=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79" name="Прямоугольник 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6429" y="4423430"/>
                <a:ext cx="784767" cy="307777"/>
              </a:xfrm>
              <a:prstGeom prst="rect">
                <a:avLst/>
              </a:prstGeom>
              <a:blipFill rotWithShape="1">
                <a:blip r:embed="rId13"/>
                <a:stretch>
                  <a:fillRect l="-6977" r="-3101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76" name="Прямоугольник 3075"/>
              <p:cNvSpPr/>
              <p:nvPr/>
            </p:nvSpPr>
            <p:spPr>
              <a:xfrm>
                <a:off x="928081" y="4423431"/>
                <a:ext cx="820417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𝐹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ru-RU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076" name="Прямоугольник 30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081" y="4423431"/>
                <a:ext cx="820417" cy="307777"/>
              </a:xfrm>
              <a:prstGeom prst="rect">
                <a:avLst/>
              </a:prstGeom>
              <a:blipFill rotWithShape="1">
                <a:blip r:embed="rId14"/>
                <a:stretch>
                  <a:fillRect l="-6667" r="-2963" b="-14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Прямоугольник 80"/>
              <p:cNvSpPr/>
              <p:nvPr/>
            </p:nvSpPr>
            <p:spPr>
              <a:xfrm>
                <a:off x="2478709" y="4423431"/>
                <a:ext cx="200375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2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81" name="Прямоугольник 8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8709" y="4423431"/>
                <a:ext cx="200375" cy="307777"/>
              </a:xfrm>
              <a:prstGeom prst="rect">
                <a:avLst/>
              </a:prstGeom>
              <a:blipFill rotWithShape="1">
                <a:blip r:embed="rId15"/>
                <a:stretch>
                  <a:fillRect l="-31250" r="-31250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Прямоугольник 81"/>
              <p:cNvSpPr/>
              <p:nvPr/>
            </p:nvSpPr>
            <p:spPr>
              <a:xfrm>
                <a:off x="2677387" y="4423431"/>
                <a:ext cx="545021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кНм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82" name="Прямоугольник 8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7387" y="4423431"/>
                <a:ext cx="545021" cy="307777"/>
              </a:xfrm>
              <a:prstGeom prst="rect">
                <a:avLst/>
              </a:prstGeom>
              <a:blipFill rotWithShape="1">
                <a:blip r:embed="rId16"/>
                <a:stretch>
                  <a:fillRect l="-10000" r="-11111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Прямоугольник 82"/>
              <p:cNvSpPr/>
              <p:nvPr/>
            </p:nvSpPr>
            <p:spPr>
              <a:xfrm>
                <a:off x="230287" y="4842531"/>
                <a:ext cx="778439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𝑀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2</m:t>
                          </m:r>
                        </m:sub>
                      </m:sSub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 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83" name="Прямоугольник 8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87" y="4842531"/>
                <a:ext cx="778439" cy="307777"/>
              </a:xfrm>
              <a:prstGeom prst="rect">
                <a:avLst/>
              </a:prstGeom>
              <a:blipFill rotWithShape="1">
                <a:blip r:embed="rId17"/>
                <a:stretch>
                  <a:fillRect l="-2362" b="-156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Прямоугольник 83"/>
              <p:cNvSpPr/>
              <p:nvPr/>
            </p:nvSpPr>
            <p:spPr>
              <a:xfrm>
                <a:off x="1726429" y="4842530"/>
                <a:ext cx="784767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6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1=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84" name="Прямоугольник 8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6429" y="4842530"/>
                <a:ext cx="784767" cy="307777"/>
              </a:xfrm>
              <a:prstGeom prst="rect">
                <a:avLst/>
              </a:prstGeom>
              <a:blipFill rotWithShape="1">
                <a:blip r:embed="rId18"/>
                <a:stretch>
                  <a:fillRect l="-6977" r="-3101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Прямоугольник 84"/>
              <p:cNvSpPr/>
              <p:nvPr/>
            </p:nvSpPr>
            <p:spPr>
              <a:xfrm>
                <a:off x="928081" y="4842531"/>
                <a:ext cx="832343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𝐹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ru-RU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5" name="Прямоугольник 8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081" y="4842531"/>
                <a:ext cx="832343" cy="307777"/>
              </a:xfrm>
              <a:prstGeom prst="rect">
                <a:avLst/>
              </a:prstGeom>
              <a:blipFill rotWithShape="1">
                <a:blip r:embed="rId19"/>
                <a:stretch>
                  <a:fillRect l="-6569" r="-2920" b="-156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Прямоугольник 85"/>
              <p:cNvSpPr/>
              <p:nvPr/>
            </p:nvSpPr>
            <p:spPr>
              <a:xfrm>
                <a:off x="2508263" y="4842531"/>
                <a:ext cx="200375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6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86" name="Прямоугольник 8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8263" y="4842531"/>
                <a:ext cx="200375" cy="307777"/>
              </a:xfrm>
              <a:prstGeom prst="rect">
                <a:avLst/>
              </a:prstGeom>
              <a:blipFill rotWithShape="1">
                <a:blip r:embed="rId20"/>
                <a:stretch>
                  <a:fillRect l="-27273" r="-30303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Прямоугольник 86"/>
              <p:cNvSpPr/>
              <p:nvPr/>
            </p:nvSpPr>
            <p:spPr>
              <a:xfrm>
                <a:off x="2706941" y="4842531"/>
                <a:ext cx="545021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кНм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87" name="Прямоугольник 8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6941" y="4842531"/>
                <a:ext cx="545021" cy="307777"/>
              </a:xfrm>
              <a:prstGeom prst="rect">
                <a:avLst/>
              </a:prstGeom>
              <a:blipFill rotWithShape="1">
                <a:blip r:embed="rId21"/>
                <a:stretch>
                  <a:fillRect l="-10112" r="-12360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Прямоугольник 87"/>
              <p:cNvSpPr/>
              <p:nvPr/>
            </p:nvSpPr>
            <p:spPr>
              <a:xfrm>
                <a:off x="230287" y="5254011"/>
                <a:ext cx="778439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𝑀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3</m:t>
                          </m:r>
                        </m:sub>
                      </m:sSub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 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88" name="Прямоугольник 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87" y="5254011"/>
                <a:ext cx="778439" cy="307777"/>
              </a:xfrm>
              <a:prstGeom prst="rect">
                <a:avLst/>
              </a:prstGeom>
              <a:blipFill rotWithShape="1">
                <a:blip r:embed="rId22"/>
                <a:stretch>
                  <a:fillRect l="-2362" b="-1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Прямоугольник 88"/>
              <p:cNvSpPr/>
              <p:nvPr/>
            </p:nvSpPr>
            <p:spPr>
              <a:xfrm>
                <a:off x="1948625" y="5254010"/>
                <a:ext cx="977127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−8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2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89" name="Прямоугольник 8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8625" y="5254010"/>
                <a:ext cx="977127" cy="307777"/>
              </a:xfrm>
              <a:prstGeom prst="rect">
                <a:avLst/>
              </a:prstGeom>
              <a:blipFill rotWithShape="1">
                <a:blip r:embed="rId23"/>
                <a:stretch>
                  <a:fillRect l="-1875" r="-2500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Прямоугольник 89"/>
              <p:cNvSpPr/>
              <p:nvPr/>
            </p:nvSpPr>
            <p:spPr>
              <a:xfrm>
                <a:off x="928081" y="5254011"/>
                <a:ext cx="1024704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𝐹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ru-RU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3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0" name="Прямоугольник 8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081" y="5254011"/>
                <a:ext cx="1024704" cy="307777"/>
              </a:xfrm>
              <a:prstGeom prst="rect">
                <a:avLst/>
              </a:prstGeom>
              <a:blipFill rotWithShape="1">
                <a:blip r:embed="rId24"/>
                <a:stretch>
                  <a:fillRect l="-1190" r="-2381" b="-1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Прямоугольник 90"/>
              <p:cNvSpPr/>
              <p:nvPr/>
            </p:nvSpPr>
            <p:spPr>
              <a:xfrm>
                <a:off x="2912413" y="5254011"/>
                <a:ext cx="535403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−16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91" name="Прямоугольник 9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2413" y="5254011"/>
                <a:ext cx="535403" cy="307777"/>
              </a:xfrm>
              <a:prstGeom prst="rect">
                <a:avLst/>
              </a:prstGeom>
              <a:blipFill rotWithShape="1">
                <a:blip r:embed="rId25"/>
                <a:stretch>
                  <a:fillRect l="-3409" r="-9091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Прямоугольник 91"/>
              <p:cNvSpPr/>
              <p:nvPr/>
            </p:nvSpPr>
            <p:spPr>
              <a:xfrm>
                <a:off x="3424437" y="5254011"/>
                <a:ext cx="545021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кНм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92" name="Прямоугольник 9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4437" y="5254011"/>
                <a:ext cx="545021" cy="307777"/>
              </a:xfrm>
              <a:prstGeom prst="rect">
                <a:avLst/>
              </a:prstGeom>
              <a:blipFill rotWithShape="1">
                <a:blip r:embed="rId26"/>
                <a:stretch>
                  <a:fillRect l="-11236" r="-11236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78" name="Прямая соединительная линия 3077"/>
          <p:cNvCxnSpPr/>
          <p:nvPr/>
        </p:nvCxnSpPr>
        <p:spPr>
          <a:xfrm>
            <a:off x="230287" y="5684520"/>
            <a:ext cx="373917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79" name="Прямоугольник 3078"/>
              <p:cNvSpPr/>
              <p:nvPr/>
            </p:nvSpPr>
            <p:spPr>
              <a:xfrm>
                <a:off x="230287" y="5899786"/>
                <a:ext cx="2388731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0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Σ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𝑀</m:t>
                      </m:r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  <m:sSub>
                        <m:sSubPr>
                          <m:ctrlPr>
                            <a:rPr lang="ru-RU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ru-RU" sz="200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 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3079" name="Прямоугольник 30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87" y="5899786"/>
                <a:ext cx="2388731" cy="307777"/>
              </a:xfrm>
              <a:prstGeom prst="rect">
                <a:avLst/>
              </a:prstGeom>
              <a:blipFill rotWithShape="1">
                <a:blip r:embed="rId27"/>
                <a:stretch>
                  <a:fillRect l="-2296" b="-1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Прямоугольник 95"/>
              <p:cNvSpPr/>
              <p:nvPr/>
            </p:nvSpPr>
            <p:spPr>
              <a:xfrm>
                <a:off x="230287" y="6278504"/>
                <a:ext cx="2261004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0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Σ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𝑀</m:t>
                      </m:r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  <m:r>
                        <a:rPr lang="en-US" sz="200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2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+6−16=</m:t>
                      </m:r>
                      <m:r>
                        <a:rPr lang="ru-RU" sz="200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 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96" name="Прямоугольник 9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87" y="6278504"/>
                <a:ext cx="2261004" cy="307777"/>
              </a:xfrm>
              <a:prstGeom prst="rect">
                <a:avLst/>
              </a:prstGeom>
              <a:blipFill rotWithShape="1">
                <a:blip r:embed="rId28"/>
                <a:stretch>
                  <a:fillRect l="-2426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Прямоугольник 96"/>
              <p:cNvSpPr/>
              <p:nvPr/>
            </p:nvSpPr>
            <p:spPr>
              <a:xfrm>
                <a:off x="2470505" y="6278503"/>
                <a:ext cx="392736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−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8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97" name="Прямоугольник 9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0505" y="6278503"/>
                <a:ext cx="392736" cy="307777"/>
              </a:xfrm>
              <a:prstGeom prst="rect">
                <a:avLst/>
              </a:prstGeom>
              <a:blipFill rotWithShape="1">
                <a:blip r:embed="rId29"/>
                <a:stretch>
                  <a:fillRect l="-3077" r="-13846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Прямоугольник 97"/>
              <p:cNvSpPr/>
              <p:nvPr/>
            </p:nvSpPr>
            <p:spPr>
              <a:xfrm>
                <a:off x="2852989" y="6278503"/>
                <a:ext cx="545021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кНм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98" name="Прямоугольник 9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2989" y="6278503"/>
                <a:ext cx="545021" cy="307777"/>
              </a:xfrm>
              <a:prstGeom prst="rect">
                <a:avLst/>
              </a:prstGeom>
              <a:blipFill rotWithShape="1">
                <a:blip r:embed="rId30"/>
                <a:stretch>
                  <a:fillRect l="-10112" r="-12360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80" name="Прямоугольник 3079"/>
              <p:cNvSpPr/>
              <p:nvPr/>
            </p:nvSpPr>
            <p:spPr>
              <a:xfrm>
                <a:off x="4264659" y="2644213"/>
                <a:ext cx="633507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/>
                          <a:ea typeface="+mj-ea"/>
                          <a:cs typeface="+mj-cs"/>
                        </a:rPr>
                        <m:t>=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3080" name="Прямоугольник 307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4659" y="2644213"/>
                <a:ext cx="633507" cy="646331"/>
              </a:xfrm>
              <a:prstGeom prst="rect">
                <a:avLst/>
              </a:prstGeom>
              <a:blipFill rotWithShape="1"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Прямоугольник 99"/>
              <p:cNvSpPr/>
              <p:nvPr/>
            </p:nvSpPr>
            <p:spPr>
              <a:xfrm>
                <a:off x="5241474" y="4404401"/>
                <a:ext cx="778439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𝑀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l-GR" sz="20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Σ</m:t>
                          </m:r>
                        </m:sub>
                      </m:sSub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 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100" name="Прямоугольник 9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1474" y="4404401"/>
                <a:ext cx="778439" cy="307777"/>
              </a:xfrm>
              <a:prstGeom prst="rect">
                <a:avLst/>
              </a:prstGeom>
              <a:blipFill rotWithShape="1">
                <a:blip r:embed="rId32"/>
                <a:stretch>
                  <a:fillRect l="-3125" b="-1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Прямоугольник 100"/>
              <p:cNvSpPr/>
              <p:nvPr/>
            </p:nvSpPr>
            <p:spPr>
              <a:xfrm>
                <a:off x="6758980" y="4404400"/>
                <a:ext cx="977127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−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2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4=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101" name="Прямоугольник 10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8980" y="4404400"/>
                <a:ext cx="977127" cy="307777"/>
              </a:xfrm>
              <a:prstGeom prst="rect">
                <a:avLst/>
              </a:prstGeom>
              <a:blipFill rotWithShape="1">
                <a:blip r:embed="rId33"/>
                <a:stretch>
                  <a:fillRect l="-1875" r="-2500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Прямоугольник 101"/>
              <p:cNvSpPr/>
              <p:nvPr/>
            </p:nvSpPr>
            <p:spPr>
              <a:xfrm>
                <a:off x="5939268" y="4404401"/>
                <a:ext cx="819712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−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𝐹𝑎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2" name="Прямоугольник 10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268" y="4404401"/>
                <a:ext cx="819712" cy="307777"/>
              </a:xfrm>
              <a:prstGeom prst="rect">
                <a:avLst/>
              </a:prstGeom>
              <a:blipFill rotWithShape="1">
                <a:blip r:embed="rId34"/>
                <a:stretch>
                  <a:fillRect l="-1481" r="-2963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Прямоугольник 102"/>
              <p:cNvSpPr/>
              <p:nvPr/>
            </p:nvSpPr>
            <p:spPr>
              <a:xfrm>
                <a:off x="7717860" y="4404401"/>
                <a:ext cx="392736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−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8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103" name="Прямоугольник 10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7860" y="4404401"/>
                <a:ext cx="392736" cy="307777"/>
              </a:xfrm>
              <a:prstGeom prst="rect">
                <a:avLst/>
              </a:prstGeom>
              <a:blipFill rotWithShape="1">
                <a:blip r:embed="rId35"/>
                <a:stretch>
                  <a:fillRect l="-3125" r="-15625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Прямоугольник 103"/>
              <p:cNvSpPr/>
              <p:nvPr/>
            </p:nvSpPr>
            <p:spPr>
              <a:xfrm>
                <a:off x="8107964" y="4404401"/>
                <a:ext cx="545021" cy="3077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кНм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104" name="Прямоугольник 10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7964" y="4404401"/>
                <a:ext cx="545021" cy="307777"/>
              </a:xfrm>
              <a:prstGeom prst="rect">
                <a:avLst/>
              </a:prstGeom>
              <a:blipFill rotWithShape="1">
                <a:blip r:embed="rId36"/>
                <a:stretch>
                  <a:fillRect l="-10112" r="-12360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Прямоугольник 105"/>
              <p:cNvSpPr/>
              <p:nvPr/>
            </p:nvSpPr>
            <p:spPr>
              <a:xfrm>
                <a:off x="5387341" y="5376743"/>
                <a:ext cx="1459684" cy="677108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4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4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𝑀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l-GR" sz="44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Σ</m:t>
                          </m:r>
                        </m:sub>
                      </m:sSub>
                      <m:r>
                        <a:rPr lang="ru-RU" sz="44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 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106" name="Прямоугольник 10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7341" y="5376743"/>
                <a:ext cx="1459684" cy="677108"/>
              </a:xfrm>
              <a:prstGeom prst="rect">
                <a:avLst/>
              </a:prstGeom>
              <a:blipFill rotWithShape="1">
                <a:blip r:embed="rId3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Прямоугольник 107"/>
              <p:cNvSpPr/>
              <p:nvPr/>
            </p:nvSpPr>
            <p:spPr>
              <a:xfrm>
                <a:off x="6801095" y="5376566"/>
                <a:ext cx="1173942" cy="677108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4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j-cs"/>
                        </a:rPr>
                        <m:t>Σ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+mj-cs"/>
                        </a:rPr>
                        <m:t>𝑀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108" name="Прямоугольник 10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1095" y="5376566"/>
                <a:ext cx="1173942" cy="677108"/>
              </a:xfrm>
              <a:prstGeom prst="rect">
                <a:avLst/>
              </a:prstGeom>
              <a:blipFill rotWithShape="1">
                <a:blip r:embed="rId3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84" name="TextBox 3083"/>
          <p:cNvSpPr txBox="1"/>
          <p:nvPr/>
        </p:nvSpPr>
        <p:spPr>
          <a:xfrm>
            <a:off x="720103" y="3396373"/>
            <a:ext cx="26586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dirty="0" smtClean="0">
                <a:latin typeface="Cambria Math"/>
                <a:ea typeface="Cambria Math"/>
              </a:rPr>
              <a:t>⊕</a:t>
            </a:r>
            <a:endParaRPr lang="ru-RU" dirty="0"/>
          </a:p>
        </p:txBody>
      </p:sp>
      <p:sp>
        <p:nvSpPr>
          <p:cNvPr id="111" name="TextBox 110"/>
          <p:cNvSpPr txBox="1"/>
          <p:nvPr/>
        </p:nvSpPr>
        <p:spPr>
          <a:xfrm>
            <a:off x="2163407" y="3363291"/>
            <a:ext cx="26586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dirty="0" smtClean="0">
                <a:latin typeface="Cambria Math"/>
                <a:ea typeface="Cambria Math"/>
              </a:rPr>
              <a:t>⊕</a:t>
            </a:r>
            <a:endParaRPr lang="ru-RU" dirty="0"/>
          </a:p>
        </p:txBody>
      </p:sp>
      <p:sp>
        <p:nvSpPr>
          <p:cNvPr id="112" name="TextBox 111"/>
          <p:cNvSpPr txBox="1"/>
          <p:nvPr/>
        </p:nvSpPr>
        <p:spPr>
          <a:xfrm>
            <a:off x="2921421" y="2546786"/>
            <a:ext cx="26586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dirty="0" smtClean="0">
                <a:latin typeface="Cambria Math"/>
                <a:ea typeface="Cambria Math"/>
              </a:rPr>
              <a:t>⊝</a:t>
            </a:r>
            <a:endParaRPr lang="ru-RU" dirty="0"/>
          </a:p>
        </p:txBody>
      </p:sp>
      <p:sp>
        <p:nvSpPr>
          <p:cNvPr id="113" name="TextBox 112"/>
          <p:cNvSpPr txBox="1"/>
          <p:nvPr/>
        </p:nvSpPr>
        <p:spPr>
          <a:xfrm>
            <a:off x="6725252" y="3231505"/>
            <a:ext cx="26586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dirty="0" smtClean="0">
                <a:latin typeface="Cambria Math"/>
                <a:ea typeface="Cambria Math"/>
              </a:rPr>
              <a:t>⊝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928081" y="4410460"/>
            <a:ext cx="75494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⊕</a:t>
            </a:r>
            <a:r>
              <a:rPr lang="ru-RU" sz="2000" b="1" dirty="0" smtClean="0">
                <a:solidFill>
                  <a:srgbClr val="0000FF"/>
                </a:solidFill>
              </a:rPr>
              <a:t>?</a:t>
            </a:r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⊝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928081" y="4842529"/>
            <a:ext cx="75494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⊕</a:t>
            </a:r>
            <a:r>
              <a:rPr lang="ru-RU" sz="2000" b="1" dirty="0" smtClean="0">
                <a:solidFill>
                  <a:srgbClr val="0000FF"/>
                </a:solidFill>
              </a:rPr>
              <a:t>?</a:t>
            </a:r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⊝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960819" y="5259749"/>
            <a:ext cx="75494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⊕</a:t>
            </a:r>
            <a:r>
              <a:rPr lang="ru-RU" sz="2000" b="1" dirty="0" smtClean="0">
                <a:solidFill>
                  <a:srgbClr val="0000FF"/>
                </a:solidFill>
              </a:rPr>
              <a:t>?</a:t>
            </a:r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⊝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990871" y="4404401"/>
            <a:ext cx="75494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⊕</a:t>
            </a:r>
            <a:r>
              <a:rPr lang="ru-RU" sz="2000" b="1" dirty="0" smtClean="0">
                <a:solidFill>
                  <a:srgbClr val="0000FF"/>
                </a:solidFill>
              </a:rPr>
              <a:t>?</a:t>
            </a:r>
            <a:r>
              <a:rPr lang="ru-RU" sz="2000" b="1" dirty="0" smtClean="0">
                <a:solidFill>
                  <a:srgbClr val="0000FF"/>
                </a:solidFill>
                <a:latin typeface="Cambria Math"/>
                <a:ea typeface="Cambria Math"/>
              </a:rPr>
              <a:t>⊝</a:t>
            </a:r>
            <a:endParaRPr lang="ru-RU" sz="2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78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57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2000" fill="hold"/>
                                        <p:tgtEl>
                                          <p:spTgt spid="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4"/>
                                            </p:cond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99" dur="50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2000" fill="hold"/>
                                        <p:tgtEl>
                                          <p:spTgt spid="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6"/>
                                            </p:cond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500000">
                                      <p:cBhvr>
                                        <p:cTn id="141" dur="5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6" dur="2000" fill="hold"/>
                                        <p:tgtEl>
                                          <p:spTgt spid="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5"/>
                                            </p:cond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500000">
                                      <p:cBhvr>
                                        <p:cTn id="220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ВОРО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9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3" grpId="0" animBg="1"/>
      <p:bldP spid="2" grpId="0" animBg="1"/>
      <p:bldP spid="8" grpId="0" animBg="1"/>
      <p:bldP spid="19" grpId="0" animBg="1"/>
      <p:bldP spid="77" grpId="0" animBg="1"/>
      <p:bldP spid="3075" grpId="0" animBg="1"/>
      <p:bldP spid="79" grpId="0" animBg="1"/>
      <p:bldP spid="3076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3079" grpId="0" animBg="1"/>
      <p:bldP spid="96" grpId="0" animBg="1"/>
      <p:bldP spid="97" grpId="0" animBg="1"/>
      <p:bldP spid="98" grpId="0" animBg="1"/>
      <p:bldP spid="3080" grpId="0"/>
      <p:bldP spid="100" grpId="0" animBg="1"/>
      <p:bldP spid="101" grpId="0" animBg="1"/>
      <p:bldP spid="102" grpId="0" animBg="1"/>
      <p:bldP spid="103" grpId="0" animBg="1"/>
      <p:bldP spid="104" grpId="0" animBg="1"/>
      <p:bldP spid="106" grpId="0" animBg="1"/>
      <p:bldP spid="108" grpId="0" animBg="1"/>
      <p:bldP spid="3084" grpId="0"/>
      <p:bldP spid="111" grpId="0"/>
      <p:bldP spid="112" grpId="0"/>
      <p:bldP spid="113" grpId="0"/>
      <p:bldP spid="78" grpId="0"/>
      <p:bldP spid="78" grpId="1"/>
      <p:bldP spid="80" grpId="0"/>
      <p:bldP spid="80" grpId="1"/>
      <p:bldP spid="93" grpId="0"/>
      <p:bldP spid="93" grpId="1"/>
      <p:bldP spid="94" grpId="0"/>
      <p:bldP spid="9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837" y="711157"/>
            <a:ext cx="8699325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Момент равнодействующей пары равен алгебраической сумме моментов пар, составляющих </a:t>
            </a:r>
            <a:r>
              <a:rPr lang="ru-RU" sz="2800" dirty="0" smtClean="0">
                <a:solidFill>
                  <a:prstClr val="black"/>
                </a:solidFill>
              </a:rPr>
              <a:t>систему</a:t>
            </a:r>
            <a:endParaRPr lang="ru-RU" sz="28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372761" y="4104650"/>
                <a:ext cx="6098849" cy="52322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1001">
                <a:schemeClr val="lt2"/>
              </a:fillRef>
              <a:effectRef idx="0">
                <a:scrgbClr r="0" g="0" b="0"/>
              </a:effectRef>
              <a:fontRef idx="major"/>
            </p:style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i="1" smtClean="0"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М</m:t>
                          </m:r>
                        </m:e>
                        <m:sub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𝛴</m:t>
                          </m:r>
                        </m:sub>
                      </m:sSub>
                      <m:r>
                        <a:rPr lang="ru-RU" sz="2800" i="1">
                          <a:effectLst/>
                          <a:latin typeface="Cambria Math"/>
                          <a:ea typeface="Times New Roman"/>
                        </a:rPr>
                        <m:t>= </m:t>
                      </m:r>
                      <m:sSub>
                        <m:sSubPr>
                          <m:ctrlPr>
                            <a:rPr lang="ru-RU" sz="2800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800" i="1">
                              <a:effectLst/>
                              <a:latin typeface="Cambria Math"/>
                              <a:ea typeface="Times New Roman"/>
                            </a:rPr>
                            <m:t>𝐹</m:t>
                          </m:r>
                        </m:e>
                        <m:sub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ru-RU" sz="2800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1</m:t>
                          </m:r>
                        </m:sub>
                      </m:sSub>
                      <m:r>
                        <a:rPr lang="ru-RU" sz="2800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sSub>
                        <m:sSubPr>
                          <m:ctrlPr>
                            <a:rPr lang="ru-RU" sz="2800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800" i="1">
                              <a:effectLst/>
                              <a:latin typeface="Cambria Math"/>
                              <a:ea typeface="Times New Roman"/>
                            </a:rPr>
                            <m:t>𝐹</m:t>
                          </m:r>
                        </m:e>
                        <m:sub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ru-RU" sz="2800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2</m:t>
                          </m:r>
                        </m:sub>
                      </m:sSub>
                      <m:r>
                        <a:rPr lang="ru-RU" sz="2800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sSub>
                        <m:sSubPr>
                          <m:ctrlPr>
                            <a:rPr lang="ru-RU" sz="2800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800" i="1">
                              <a:effectLst/>
                              <a:latin typeface="Cambria Math"/>
                              <a:ea typeface="Times New Roman"/>
                            </a:rPr>
                            <m:t>𝐹</m:t>
                          </m:r>
                        </m:e>
                        <m:sub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ru-RU" sz="2800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3</m:t>
                          </m:r>
                        </m:sub>
                      </m:sSub>
                      <m:r>
                        <a:rPr lang="ru-RU" sz="2800" i="1">
                          <a:effectLst/>
                          <a:latin typeface="Cambria Math"/>
                          <a:ea typeface="Times New Roman"/>
                        </a:rPr>
                        <m:t>+…+</m:t>
                      </m:r>
                      <m:sSub>
                        <m:sSubPr>
                          <m:ctrlPr>
                            <a:rPr lang="ru-RU" sz="2800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800" i="1">
                              <a:effectLst/>
                              <a:latin typeface="Cambria Math"/>
                              <a:ea typeface="Times New Roman"/>
                            </a:rPr>
                            <m:t>𝐹</m:t>
                          </m:r>
                        </m:e>
                        <m:sub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ru-RU" sz="2800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ru-RU" sz="2800" i="1">
                              <a:effectLst/>
                              <a:latin typeface="Cambria Math"/>
                              <a:ea typeface="Times New Roman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ru-RU" sz="28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761" y="4104650"/>
                <a:ext cx="6098849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6667726" y="3632731"/>
                <a:ext cx="2278957" cy="1268937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sz="28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 М</m:t>
                          </m:r>
                        </m:e>
                        <m:sub>
                          <m:r>
                            <a:rPr lang="ru-RU" sz="28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𝛴</m:t>
                          </m:r>
                        </m:sub>
                      </m:sSub>
                      <m:r>
                        <a:rPr lang="ru-RU" sz="28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</a:rPr>
                        <m:t>= 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ru-RU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naryPr>
                        <m:sub>
                          <m:r>
                            <a:rPr lang="ru-RU" sz="28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0</m:t>
                          </m:r>
                        </m:sub>
                        <m:sup>
                          <m:r>
                            <a:rPr lang="ru-RU" sz="28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ru-RU" sz="28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Times New Roman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ru-RU" sz="28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Times New Roman"/>
                                </a:rPr>
                                <m:t>𝑘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7726" y="3632731"/>
                <a:ext cx="2278957" cy="126893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700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</TotalTime>
  <Words>964</Words>
  <Application>Microsoft Office PowerPoint</Application>
  <PresentationFormat>Экран (4:3)</PresentationFormat>
  <Paragraphs>379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Times New Roman</vt:lpstr>
      <vt:lpstr>Тема Office</vt:lpstr>
      <vt:lpstr>1_Тема Office</vt:lpstr>
      <vt:lpstr>2_Тема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Evgen</dc:creator>
  <cp:lastModifiedBy>1</cp:lastModifiedBy>
  <cp:revision>525</cp:revision>
  <dcterms:created xsi:type="dcterms:W3CDTF">2018-02-17T06:29:07Z</dcterms:created>
  <dcterms:modified xsi:type="dcterms:W3CDTF">2019-03-27T17:46:28Z</dcterms:modified>
</cp:coreProperties>
</file>