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3" r:id="rId15"/>
    <p:sldId id="270" r:id="rId16"/>
    <p:sldId id="271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660"/>
  </p:normalViewPr>
  <p:slideViewPr>
    <p:cSldViewPr>
      <p:cViewPr varScale="1">
        <p:scale>
          <a:sx n="88" d="100"/>
          <a:sy n="88" d="100"/>
        </p:scale>
        <p:origin x="147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F5138B2-385E-4E43-A1AC-420340AD4820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83AF28C-1D34-4CB4-AE9E-BAE2594BDEF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517232"/>
            <a:ext cx="7713369" cy="1313673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Выполнила студентка группы ДО-181 </a:t>
            </a:r>
          </a:p>
          <a:p>
            <a:pPr algn="r"/>
            <a:r>
              <a:rPr lang="ru-RU" dirty="0" err="1" smtClean="0">
                <a:solidFill>
                  <a:schemeClr val="tx1"/>
                </a:solidFill>
              </a:rPr>
              <a:t>Рандымова</a:t>
            </a:r>
            <a:r>
              <a:rPr lang="ru-RU" dirty="0" smtClean="0">
                <a:solidFill>
                  <a:schemeClr val="tx1"/>
                </a:solidFill>
              </a:rPr>
              <a:t> Арин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Белоярский 2020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tx1"/>
                </a:solidFill>
              </a:rPr>
              <a:t>Бюджетное учреждение профессионального образования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Ханты-Мансийского автономного округа – Югры</a:t>
            </a:r>
            <a:br>
              <a:rPr lang="ru-RU" sz="2700" dirty="0">
                <a:solidFill>
                  <a:schemeClr val="tx1"/>
                </a:solidFill>
              </a:rPr>
            </a:br>
            <a:r>
              <a:rPr lang="ru-RU" sz="2700" dirty="0">
                <a:solidFill>
                  <a:schemeClr val="tx1"/>
                </a:solidFill>
              </a:rPr>
              <a:t>«Белоярский политехнический </a:t>
            </a: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колледж</a:t>
            </a:r>
            <a:r>
              <a:rPr lang="ru-RU" sz="2700" dirty="0">
                <a:solidFill>
                  <a:schemeClr val="tx1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chemeClr val="tx1"/>
                </a:solidFill>
              </a:rPr>
              <a:t>Глобальное потепление и природные чрезвычайные ситуации.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86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Природные </a:t>
            </a:r>
            <a:r>
              <a:rPr lang="ru-RU" dirty="0">
                <a:solidFill>
                  <a:schemeClr val="tx1"/>
                </a:solidFill>
              </a:rPr>
              <a:t>чрезвычайные ситуации, их </a:t>
            </a:r>
            <a:r>
              <a:rPr lang="ru-RU" dirty="0" smtClean="0">
                <a:solidFill>
                  <a:schemeClr val="tx1"/>
                </a:solidFill>
              </a:rPr>
              <a:t>классификация.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8219256" cy="4463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Природная чрезвычайная ситуация (ЧС) </a:t>
            </a:r>
            <a:r>
              <a:rPr lang="ru-RU" dirty="0"/>
              <a:t>– это обстановка на определенной территории или акватории, сложившаяся в результате возникновения источника природной чрезвычайной ситуации, который может повлечь или повлек за собой человеческие </a:t>
            </a:r>
            <a:r>
              <a:rPr lang="ru-RU" dirty="0" smtClean="0"/>
              <a:t>жертвы</a:t>
            </a:r>
            <a:r>
              <a:rPr lang="ru-RU" dirty="0"/>
              <a:t>, ущерб </a:t>
            </a:r>
            <a:r>
              <a:rPr lang="ru-RU" dirty="0" smtClean="0"/>
              <a:t>здоровью </a:t>
            </a:r>
            <a:r>
              <a:rPr lang="ru-RU" dirty="0"/>
              <a:t>людей  </a:t>
            </a:r>
            <a:r>
              <a:rPr lang="ru-RU" dirty="0" smtClean="0"/>
              <a:t>и </a:t>
            </a:r>
            <a:r>
              <a:rPr lang="ru-RU" dirty="0"/>
              <a:t>(</a:t>
            </a:r>
            <a:r>
              <a:rPr lang="ru-RU" dirty="0" smtClean="0"/>
              <a:t>или)окружающей природной среде.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437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Классификация ЧС природного характера.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568952" cy="4968552"/>
          </a:xfrm>
        </p:spPr>
        <p:txBody>
          <a:bodyPr>
            <a:normAutofit lnSpcReduction="10000"/>
          </a:bodyPr>
          <a:lstStyle/>
          <a:p>
            <a:pPr>
              <a:buClrTx/>
              <a:buFont typeface="Arial" pitchFamily="34" charset="0"/>
              <a:buChar char="•"/>
            </a:pPr>
            <a:r>
              <a:rPr lang="ru-RU" dirty="0"/>
              <a:t>геофизические опасные явления (землетрясения, извержения </a:t>
            </a:r>
            <a:r>
              <a:rPr lang="ru-RU" dirty="0" smtClean="0"/>
              <a:t>вулканов); 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ru-RU" dirty="0" smtClean="0"/>
              <a:t>геологические </a:t>
            </a:r>
            <a:r>
              <a:rPr lang="ru-RU" dirty="0"/>
              <a:t>опасные явления (оползни, сели, обвалы, </a:t>
            </a:r>
            <a:r>
              <a:rPr lang="ru-RU" dirty="0" smtClean="0"/>
              <a:t>лавины</a:t>
            </a:r>
            <a:r>
              <a:rPr lang="ru-RU" dirty="0"/>
              <a:t>, эрозия и др</a:t>
            </a:r>
            <a:r>
              <a:rPr lang="ru-RU" dirty="0" smtClean="0"/>
              <a:t>.);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ru-RU" dirty="0"/>
              <a:t>метеорологические и агрометеорологические опасные явления (бури, ураганы, смерчи, сильный дождь, снегопад, гололед, мороз, сильная жара, засуха и др.); </a:t>
            </a:r>
            <a:endParaRPr lang="ru-RU" dirty="0" smtClean="0"/>
          </a:p>
          <a:p>
            <a:pPr>
              <a:buClrTx/>
              <a:buFont typeface="Arial" pitchFamily="34" charset="0"/>
              <a:buChar char="•"/>
            </a:pPr>
            <a:r>
              <a:rPr lang="ru-RU" dirty="0" smtClean="0"/>
              <a:t>морские </a:t>
            </a:r>
            <a:r>
              <a:rPr lang="ru-RU" dirty="0"/>
              <a:t>гидрологические явления (тропические циклоны, цунами, сильное волнение, ледяной покров, обледенение судов, отрыв прибрежных льдов и др</a:t>
            </a:r>
            <a:r>
              <a:rPr lang="ru-RU" dirty="0" smtClean="0"/>
              <a:t>.);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29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94671"/>
            <a:ext cx="7772400" cy="4572000"/>
          </a:xfrm>
        </p:spPr>
        <p:txBody>
          <a:bodyPr/>
          <a:lstStyle/>
          <a:p>
            <a:pPr>
              <a:buClrTx/>
            </a:pPr>
            <a:r>
              <a:rPr lang="ru-RU" dirty="0"/>
              <a:t>гидрологические опасные явления (половодье, заторы и зажоры, ветровые нагоны, подтопление и др.); </a:t>
            </a:r>
            <a:endParaRPr lang="ru-RU" dirty="0" smtClean="0"/>
          </a:p>
          <a:p>
            <a:pPr>
              <a:buClrTx/>
            </a:pPr>
            <a:r>
              <a:rPr lang="ru-RU" dirty="0" smtClean="0"/>
              <a:t>природные </a:t>
            </a:r>
            <a:r>
              <a:rPr lang="ru-RU" dirty="0"/>
              <a:t>пожары (лесные пожары, торфяные пожары, подземные пожары горючих ископаемых и др</a:t>
            </a:r>
            <a:r>
              <a:rPr lang="ru-RU" dirty="0" smtClean="0"/>
              <a:t>.).</a:t>
            </a:r>
            <a:endParaRPr lang="ru-RU" dirty="0"/>
          </a:p>
        </p:txBody>
      </p:sp>
      <p:pic>
        <p:nvPicPr>
          <p:cNvPr id="7170" name="Picture 2" descr="C:\Users\арина\Downloads\kataklizm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7848872" cy="377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2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68760"/>
            <a:ext cx="8568952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Влияние глобального потепления на </a:t>
            </a:r>
            <a:r>
              <a:rPr lang="ru-RU" dirty="0" smtClean="0">
                <a:solidFill>
                  <a:schemeClr val="tx1"/>
                </a:solidFill>
              </a:rPr>
              <a:t>возникновение природных чрезвычайных ситуаций.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7808" y="2204864"/>
            <a:ext cx="8964488" cy="508518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ru-RU" dirty="0"/>
              <a:t>Возникнут новые вспышки вирусов — с повышением температуры. Потепление климата способствует развитию многих инфекционных и паразитарных заболеваний</a:t>
            </a:r>
            <a:r>
              <a:rPr lang="ru-RU" dirty="0" smtClean="0"/>
              <a:t>.</a:t>
            </a:r>
          </a:p>
          <a:p>
            <a:pPr>
              <a:buClrTx/>
            </a:pPr>
            <a:r>
              <a:rPr lang="ru-RU" dirty="0" smtClean="0"/>
              <a:t>Потепление </a:t>
            </a:r>
            <a:r>
              <a:rPr lang="ru-RU" dirty="0"/>
              <a:t>климата и таяние ледников, повышение уровня Мирового океана. Повышение уровня Мирового океана ведет к наводнениям не только на реках, но и на равнинных приморских территориях.</a:t>
            </a:r>
          </a:p>
        </p:txBody>
      </p:sp>
    </p:spTree>
    <p:extLst>
      <p:ext uri="{BB962C8B-B14F-4D97-AF65-F5344CB8AC3E}">
        <p14:creationId xmlns:p14="http://schemas.microsoft.com/office/powerpoint/2010/main" val="259777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рина\Downloads\2a866688-b63a-43cd-abdc-4b6e9d4474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" y="0"/>
            <a:ext cx="7363297" cy="471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арина\Downloads\24741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655" y="3213494"/>
            <a:ext cx="5810250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05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676456" cy="616530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ru-RU" dirty="0" smtClean="0"/>
              <a:t>В </a:t>
            </a:r>
            <a:r>
              <a:rPr lang="ru-RU" dirty="0"/>
              <a:t>условиях потепления можно ожидать увеличения значимости и различных новых пищевых патогенов, свойственных южным регионам</a:t>
            </a:r>
            <a:r>
              <a:rPr lang="ru-RU" dirty="0" smtClean="0"/>
              <a:t>.</a:t>
            </a:r>
          </a:p>
          <a:p>
            <a:pPr>
              <a:buClrTx/>
            </a:pPr>
            <a:r>
              <a:rPr lang="ru-RU" dirty="0"/>
              <a:t>В результате потепления климата ожидаются рост количества осадков, расширение площадей заболоченных земель </a:t>
            </a:r>
          </a:p>
          <a:p>
            <a:pPr marL="0" indent="0">
              <a:buClrTx/>
              <a:buNone/>
            </a:pPr>
            <a:r>
              <a:rPr lang="ru-RU" dirty="0" smtClean="0"/>
              <a:t>    и </a:t>
            </a:r>
            <a:r>
              <a:rPr lang="ru-RU" dirty="0"/>
              <a:t>увеличение числа </a:t>
            </a:r>
            <a:endParaRPr lang="ru-RU" dirty="0" smtClean="0"/>
          </a:p>
          <a:p>
            <a:pPr marL="0" indent="0">
              <a:buClrTx/>
              <a:buNone/>
            </a:pPr>
            <a:r>
              <a:rPr lang="ru-RU" dirty="0" smtClean="0"/>
              <a:t>    подтопленных </a:t>
            </a:r>
          </a:p>
          <a:p>
            <a:pPr marL="0" indent="0">
              <a:buClrTx/>
              <a:buNone/>
            </a:pPr>
            <a:r>
              <a:rPr lang="ru-RU" dirty="0" smtClean="0"/>
              <a:t>     населенных </a:t>
            </a:r>
            <a:r>
              <a:rPr lang="ru-RU" dirty="0"/>
              <a:t>пунктов.</a:t>
            </a:r>
          </a:p>
          <a:p>
            <a:pPr marL="0" indent="0">
              <a:buClrTx/>
              <a:buNone/>
            </a:pPr>
            <a:endParaRPr lang="ru-RU" dirty="0"/>
          </a:p>
          <a:p>
            <a:pPr marL="0" indent="0">
              <a:buClrTx/>
              <a:buNone/>
            </a:pPr>
            <a:endParaRPr lang="ru-RU" dirty="0" smtClean="0"/>
          </a:p>
        </p:txBody>
      </p:sp>
      <p:pic>
        <p:nvPicPr>
          <p:cNvPr id="9218" name="Picture 2" descr="C:\Users\арина\Downloads\228777-15754128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750" y="2852936"/>
            <a:ext cx="3721618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2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4789512"/>
          </a:xfrm>
        </p:spPr>
        <p:txBody>
          <a:bodyPr/>
          <a:lstStyle/>
          <a:p>
            <a:pPr>
              <a:buClrTx/>
            </a:pPr>
            <a:r>
              <a:rPr lang="ru-RU" dirty="0"/>
              <a:t>Увеличение количества дней с высокой температурой приводит к активизации клещей и росту заболеваемости инфекциями, ими переносимыми. Изменения климата могут оказывать влияние и на возбудителей таких особо опасных инфекционных заболеваний как чума, а также туляремия и лептоспироз.</a:t>
            </a:r>
          </a:p>
          <a:p>
            <a:pPr>
              <a:buClrTx/>
            </a:pPr>
            <a:r>
              <a:rPr lang="ru-RU" dirty="0"/>
              <a:t>Одним из последствий изменения климата считают увеличение числа таких аномальных погодных явлений, как штормы, тайфуны, ураганы.</a:t>
            </a:r>
          </a:p>
          <a:p>
            <a:pPr>
              <a:buClrTx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4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Заключение.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Климат на Земле меняется. На процесс изменения климата в мире влияют как естественные, так и антропогенные факторы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Глобальное потепление влияет на возникновение природных чрезвычайных ситуаций. В дальнейшем это влияние будет лишь усиливаться.</a:t>
            </a:r>
          </a:p>
        </p:txBody>
      </p:sp>
    </p:spTree>
    <p:extLst>
      <p:ext uri="{BB962C8B-B14F-4D97-AF65-F5344CB8AC3E}">
        <p14:creationId xmlns:p14="http://schemas.microsoft.com/office/powerpoint/2010/main" val="270906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11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Цель 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215008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изучение влияния глобального потепления на возникновение природных чрезвычайных ситуаций на основе анализа источников.</a:t>
            </a:r>
          </a:p>
        </p:txBody>
      </p:sp>
      <p:pic>
        <p:nvPicPr>
          <p:cNvPr id="8194" name="Picture 2" descr="C:\Users\арина\Downloads\warmin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669674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37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</a:pPr>
            <a:r>
              <a:rPr lang="ru-RU" sz="3200" dirty="0"/>
              <a:t>рассмотреть причины и последствия глобального потепления</a:t>
            </a:r>
            <a:r>
              <a:rPr lang="ru-RU" sz="3200" dirty="0" smtClean="0"/>
              <a:t>;</a:t>
            </a:r>
          </a:p>
          <a:p>
            <a:pPr>
              <a:buClr>
                <a:schemeClr val="tx1"/>
              </a:buClr>
            </a:pPr>
            <a:r>
              <a:rPr lang="ru-RU" sz="3200" dirty="0"/>
              <a:t>изучить природные чрезвычайные ситуации, их классификацию</a:t>
            </a:r>
            <a:r>
              <a:rPr lang="ru-RU" sz="3200" dirty="0" smtClean="0"/>
              <a:t>;</a:t>
            </a:r>
          </a:p>
          <a:p>
            <a:pPr>
              <a:buClr>
                <a:schemeClr val="tx1"/>
              </a:buClr>
            </a:pPr>
            <a:r>
              <a:rPr lang="ru-RU" sz="3200" dirty="0"/>
              <a:t>выявить механизмы влияния глобального потепления на возникновение ЧС природного характера.</a:t>
            </a:r>
          </a:p>
        </p:txBody>
      </p:sp>
    </p:spTree>
    <p:extLst>
      <p:ext uri="{BB962C8B-B14F-4D97-AF65-F5344CB8AC3E}">
        <p14:creationId xmlns:p14="http://schemas.microsoft.com/office/powerpoint/2010/main" val="24933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Причины глобального потепления.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178260"/>
            <a:ext cx="8136904" cy="5077544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1. Выбросы </a:t>
            </a:r>
            <a:r>
              <a:rPr lang="ru-RU" b="1" dirty="0"/>
              <a:t>парниковых </a:t>
            </a:r>
            <a:r>
              <a:rPr lang="ru-RU" b="1" dirty="0" smtClean="0"/>
              <a:t>газов.</a:t>
            </a:r>
          </a:p>
          <a:p>
            <a:pPr marL="0" indent="0" algn="just">
              <a:buNone/>
            </a:pPr>
            <a:r>
              <a:rPr lang="ru-RU" dirty="0"/>
              <a:t>Выделение углерода в атмосферу в результате деятельности человека с 1800 года по 2007 в миллиардах тонн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/>
              <a:t>Около половины всех парниковых газов, получаемых в ходе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хозяйственной </a:t>
            </a:r>
          </a:p>
          <a:p>
            <a:pPr marL="0" indent="0" algn="just">
              <a:buNone/>
            </a:pPr>
            <a:r>
              <a:rPr lang="ru-RU" dirty="0" smtClean="0"/>
              <a:t>деятельности </a:t>
            </a:r>
          </a:p>
          <a:p>
            <a:pPr marL="0" indent="0" algn="just">
              <a:buNone/>
            </a:pPr>
            <a:r>
              <a:rPr lang="ru-RU" dirty="0" smtClean="0"/>
              <a:t>человечества</a:t>
            </a:r>
            <a:r>
              <a:rPr lang="ru-RU" dirty="0"/>
              <a:t>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остаются 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атмосфере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арина\Downloads\globalwarm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29000"/>
            <a:ext cx="572412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04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рина\Downloads\lednikovyj-period-na-zem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637203"/>
            <a:ext cx="4471392" cy="29809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67"/>
            <a:ext cx="77724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620687"/>
            <a:ext cx="8866964" cy="60677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2. Теория </a:t>
            </a:r>
            <a:r>
              <a:rPr lang="ru-RU" b="1" dirty="0"/>
              <a:t>малого ледникового </a:t>
            </a:r>
            <a:r>
              <a:rPr lang="ru-RU" b="1" dirty="0" smtClean="0"/>
              <a:t>периода.</a:t>
            </a:r>
          </a:p>
          <a:p>
            <a:pPr marL="0" indent="0">
              <a:buNone/>
            </a:pPr>
            <a:r>
              <a:rPr lang="ru-RU" dirty="0"/>
              <a:t>Теория малого ледникового периода выступает одним из наиболее сильных аргументов в руках противников концепций антропогенного глобального потепления и парникового эффекта. Они утверждают, что современное потепление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это естественный выход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из </a:t>
            </a:r>
            <a:r>
              <a:rPr lang="ru-RU" dirty="0"/>
              <a:t>малого ледникового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периода </a:t>
            </a:r>
            <a:r>
              <a:rPr lang="ru-RU" dirty="0"/>
              <a:t>XIV—XIX веков,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которое</a:t>
            </a:r>
            <a:r>
              <a:rPr lang="ru-RU" dirty="0"/>
              <a:t>, </a:t>
            </a:r>
            <a:r>
              <a:rPr lang="ru-RU" dirty="0" smtClean="0"/>
              <a:t>возможно</a:t>
            </a:r>
            <a:r>
              <a:rPr lang="ru-RU" dirty="0"/>
              <a:t>, приведет к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восстановлению температур </a:t>
            </a:r>
          </a:p>
          <a:p>
            <a:pPr marL="0" indent="0">
              <a:buNone/>
            </a:pPr>
            <a:r>
              <a:rPr lang="ru-RU" dirty="0" smtClean="0"/>
              <a:t>малого климатического оптимума X—XIII веков или даже Атлантического оптимума.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8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8136904" cy="612068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3. </a:t>
            </a:r>
            <a:r>
              <a:rPr lang="ru-RU" b="1" dirty="0" smtClean="0"/>
              <a:t>Человеческая деятельность.</a:t>
            </a:r>
          </a:p>
          <a:p>
            <a:pPr marL="0" indent="0">
              <a:buNone/>
            </a:pPr>
            <a:r>
              <a:rPr lang="ru-RU" dirty="0"/>
              <a:t>Результаты последних  исследований подкрепляют теорию о  том, что причиной глобального потепления является человеческая деятельность</a:t>
            </a:r>
            <a:r>
              <a:rPr lang="ru-RU" dirty="0" smtClean="0"/>
              <a:t>.</a:t>
            </a:r>
          </a:p>
          <a:p>
            <a:pPr>
              <a:buClr>
                <a:schemeClr val="tx1"/>
              </a:buClr>
            </a:pPr>
            <a:r>
              <a:rPr lang="ru-RU" b="1" dirty="0"/>
              <a:t>Нефтепромысел и промышленность. </a:t>
            </a:r>
            <a:r>
              <a:rPr lang="ru-RU" dirty="0"/>
              <a:t>Используя нефть и газ в качестве топлива, мы выбрасываем в атмосферу большое количество углекислого газа.</a:t>
            </a:r>
          </a:p>
        </p:txBody>
      </p:sp>
      <p:pic>
        <p:nvPicPr>
          <p:cNvPr id="3074" name="Picture 2" descr="C:\Users\арина\Downloads\skvajunu-nef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56992"/>
            <a:ext cx="6338248" cy="346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39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67"/>
            <a:ext cx="77724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82904" y="188640"/>
            <a:ext cx="8208912" cy="4572000"/>
          </a:xfrm>
        </p:spPr>
        <p:txBody>
          <a:bodyPr/>
          <a:lstStyle/>
          <a:p>
            <a:pPr>
              <a:buClrTx/>
            </a:pPr>
            <a:r>
              <a:rPr lang="ru-RU" b="1" dirty="0"/>
              <a:t>Уничтожение лесов</a:t>
            </a:r>
            <a:r>
              <a:rPr lang="ru-RU" dirty="0"/>
              <a:t>. Активная эксплуатация лесов и вырубка деревьев ведут к росту диоксида углерода</a:t>
            </a:r>
            <a:r>
              <a:rPr lang="ru-RU" dirty="0" smtClean="0"/>
              <a:t>.</a:t>
            </a:r>
          </a:p>
          <a:p>
            <a:pPr>
              <a:buClrTx/>
            </a:pPr>
            <a:r>
              <a:rPr lang="ru-RU" b="1" dirty="0"/>
              <a:t>Образование свалок. </a:t>
            </a:r>
            <a:r>
              <a:rPr lang="ru-RU" dirty="0"/>
              <a:t>Отсутствие сортировки мусора, неэкономное использование продуктов приводят к образованию свалок, которые не подвергаются вторичной переработке. Их либо зарывают глубоко в землю, либо сжигают. И то, и другое приводит к изменению экосистемы.</a:t>
            </a:r>
          </a:p>
        </p:txBody>
      </p:sp>
      <p:pic>
        <p:nvPicPr>
          <p:cNvPr id="4098" name="Picture 2" descr="C:\Users\арина\Downloads\7552664222959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479" y="4019446"/>
            <a:ext cx="4727992" cy="283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рина\Downloads\s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3" y="4019446"/>
            <a:ext cx="4374506" cy="286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62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363272" cy="230425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Если сложившуюся ситуацию не исправить, то рост температуры будет продолжаться и дальше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Какие еще будут последствия?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825552"/>
            <a:ext cx="8568952" cy="4032448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ru-RU" dirty="0"/>
              <a:t>Разброс температур: зимой будет гораздо холоднее, летом будет либо аномально жарко, либо достаточно </a:t>
            </a:r>
            <a:r>
              <a:rPr lang="ru-RU" dirty="0" smtClean="0"/>
              <a:t>холодно.</a:t>
            </a:r>
          </a:p>
          <a:p>
            <a:pPr>
              <a:buClrTx/>
            </a:pPr>
            <a:r>
              <a:rPr lang="ru-RU" dirty="0" smtClean="0"/>
              <a:t>Сократится </a:t>
            </a:r>
            <a:r>
              <a:rPr lang="ru-RU" dirty="0"/>
              <a:t>объем питьевой </a:t>
            </a:r>
            <a:r>
              <a:rPr lang="ru-RU" dirty="0" smtClean="0"/>
              <a:t>воды.</a:t>
            </a:r>
          </a:p>
          <a:p>
            <a:pPr>
              <a:buClrTx/>
            </a:pPr>
            <a:r>
              <a:rPr lang="ru-RU" dirty="0" smtClean="0"/>
              <a:t>Урожай </a:t>
            </a:r>
            <a:r>
              <a:rPr lang="ru-RU" dirty="0"/>
              <a:t>на полях будет заметно скуднее, некоторые культуры могут исчезнуть совсем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9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679"/>
            <a:ext cx="7772400" cy="17496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88640"/>
            <a:ext cx="8892480" cy="5174398"/>
          </a:xfrm>
        </p:spPr>
        <p:txBody>
          <a:bodyPr/>
          <a:lstStyle/>
          <a:p>
            <a:pPr>
              <a:buClrTx/>
            </a:pPr>
            <a:r>
              <a:rPr lang="ru-RU" dirty="0"/>
              <a:t>Глобальные климатические катастрофы, ураганы и смерчи станут не только привычным явлением, но и разойдутся до масштабов голливудских фильмов. Во многих регионах прольются ливневые дожди, которые ранее там не появлялись. Ветры и циклоны начнут усиливаться и станут частым явлением</a:t>
            </a:r>
            <a:r>
              <a:rPr lang="ru-RU" dirty="0" smtClean="0"/>
              <a:t>.</a:t>
            </a:r>
          </a:p>
          <a:p>
            <a:pPr>
              <a:buClrTx/>
            </a:pPr>
            <a:r>
              <a:rPr lang="ru-RU" dirty="0"/>
              <a:t>Рост числа мертвых зон на планете — мест, где человеку не выжить. Многие пустыни станут еще больше.</a:t>
            </a:r>
          </a:p>
        </p:txBody>
      </p:sp>
      <p:pic>
        <p:nvPicPr>
          <p:cNvPr id="5122" name="Picture 2" descr="C:\Users\арина\Downloads\s120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9373"/>
            <a:ext cx="4499992" cy="298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рина\Downloads\s1200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9373"/>
            <a:ext cx="4644008" cy="298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73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182</TotalTime>
  <Words>737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Franklin Gothic Book</vt:lpstr>
      <vt:lpstr>Perpetua</vt:lpstr>
      <vt:lpstr>Wingdings 2</vt:lpstr>
      <vt:lpstr>Справедливость</vt:lpstr>
      <vt:lpstr>Бюджетное учреждение профессионального образования Ханты-Мансийского автономного округа – Югры «Белоярский политехнический  колледж» Глобальное потепление и природные чрезвычайные ситуации. </vt:lpstr>
      <vt:lpstr>Цель :</vt:lpstr>
      <vt:lpstr>Задачи:</vt:lpstr>
      <vt:lpstr>Причины глобального потепления.</vt:lpstr>
      <vt:lpstr>Презентация PowerPoint</vt:lpstr>
      <vt:lpstr>Презентация PowerPoint</vt:lpstr>
      <vt:lpstr>Презентация PowerPoint</vt:lpstr>
      <vt:lpstr>Если сложившуюся ситуацию не исправить, то рост температуры будет продолжаться и дальше.  Какие еще будут последствия?</vt:lpstr>
      <vt:lpstr>Презентация PowerPoint</vt:lpstr>
      <vt:lpstr>Природные чрезвычайные ситуации, их классификация.</vt:lpstr>
      <vt:lpstr>Классификация ЧС природного характера.</vt:lpstr>
      <vt:lpstr>Презентация PowerPoint</vt:lpstr>
      <vt:lpstr>Влияние глобального потепления на возникновение природных чрезвычайных ситуаций.</vt:lpstr>
      <vt:lpstr>Презентация PowerPoint</vt:lpstr>
      <vt:lpstr>Презентация PowerPoint</vt:lpstr>
      <vt:lpstr>Презентация PowerPoint</vt:lpstr>
      <vt:lpstr>Заключение.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учреждение профессионального образования Ханты-Мансийского автономного округа – Югры «Белоярский политехнический  колледж»</dc:title>
  <dc:creator>арина</dc:creator>
  <cp:lastModifiedBy>Егор</cp:lastModifiedBy>
  <cp:revision>18</cp:revision>
  <dcterms:created xsi:type="dcterms:W3CDTF">2020-04-02T13:15:57Z</dcterms:created>
  <dcterms:modified xsi:type="dcterms:W3CDTF">2020-04-11T12:48:47Z</dcterms:modified>
</cp:coreProperties>
</file>