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4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6F92A-72B0-49D8-96DF-9CE092912150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5C23F-9BD8-40E3-90EB-151BD6E5C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975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5C23F-9BD8-40E3-90EB-151BD6E5C8C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25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88640"/>
            <a:ext cx="6172200" cy="10359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Бюджетное учреждение</a:t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профессионального образования</a:t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Ханты - Мансийского автономного округа - Югры</a:t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«Белоярский политехнический колледж»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1268760"/>
            <a:ext cx="6172200" cy="11521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Информационная безопасность современного человека.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5805264"/>
            <a:ext cx="3131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Выполнила:</a:t>
            </a:r>
          </a:p>
          <a:p>
            <a:r>
              <a:rPr lang="ru-RU" dirty="0"/>
              <a:t>студентка группы ДО-181</a:t>
            </a:r>
          </a:p>
          <a:p>
            <a:r>
              <a:rPr lang="ru-RU" dirty="0"/>
              <a:t>Вишнякова Юлия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08920"/>
            <a:ext cx="316835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64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634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Информационные угрозы бывают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636912"/>
            <a:ext cx="8352928" cy="1008112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ПРЕДНАМЕРЕННЫЕ                       СЛУЧАЙНЫЕ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868144" y="1163651"/>
            <a:ext cx="648072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32074"/>
            <a:ext cx="706437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503" y="3429000"/>
            <a:ext cx="3058641" cy="305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98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ПРЕДНАМЕРЕННЫЕ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УГРОЗЫ: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96752"/>
            <a:ext cx="8424936" cy="5421216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хищение информации, уничтожение информации.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физическое воздействие на аппаратуру: внесение изменений в аппаратуру, подключение к каналам связи, порча или уничтожение носителей, преднамеренное воздействие магнитным полем.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распространение компьютерных вирусов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21088"/>
            <a:ext cx="345469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514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6340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СЛУЧАЙНЫЕ УГРОЗЫ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424936" cy="5349208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ошибки пользователя компьютера.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отказы и сбои аппаратуры, в том числе помехи и искажения сигналов на линиях связи.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ошибки профессиональных разработчиков информационных систем: алгоритмические, программные, структурные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форс-мажорные обстоятельства (авария, пожар, наводнение и другие так называемые воздействия непреодолимой силы)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77386"/>
            <a:ext cx="2911252" cy="205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55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467600" cy="70609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МЕТОДЫ ЗАЩИТЫ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568952" cy="554461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Расширение областей использования компьютеров и увеличение темпа роста компьютерного парка (то есть проблема защиты информации должна решаться на уровне технических средств)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Высокая степень концентрации информации в центрах ее обработки и, как следствие, появление централизованных баз данных, предназначенных для коллективного пользования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Расширение доступа пользователя к мировым информационным ресурсам (современные системы обработки данных могут обслуживать неограниченное число абонентов, удаленных на сотни и тысячи километров)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Усложнение программного обеспечения вычислительного процесса на компьютере.</a:t>
            </a:r>
          </a:p>
        </p:txBody>
      </p:sp>
    </p:spTree>
    <p:extLst>
      <p:ext uri="{BB962C8B-B14F-4D97-AF65-F5344CB8AC3E}">
        <p14:creationId xmlns:p14="http://schemas.microsoft.com/office/powerpoint/2010/main" val="162384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0"/>
            <a:ext cx="864096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Защита от хищения информации обычно осуществляется с помощью специальных программных средств. Несанкционированное копирование и распространение программ и ценной компьютерной информации является кражей интеллектуальной собственности. Защищаемые программы подвергаются предварительной обработке, приводящей исполняемый код программы в состояние, препятствующее его выполнению на «чужих» компьютерах (шифрование файлов, вставка парольной защиты, проверка компьютера по его уникальным характеристикам и т. п.).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61048"/>
            <a:ext cx="3673334" cy="285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3236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496944" cy="259228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защиты от компьютерных вирусов применяются « иммуностойкие » программные средства (программы-анализаторы), предусматривающие разграничение доступа, самоконтроль и самовосстановление. Антивирусные средства являются самыми распространенными средствами защиты информации.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92896"/>
            <a:ext cx="4160726" cy="3533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304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424936" cy="295232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качестве физической защиты компьютерных систем используется специальная аппаратура, позволяющая выявить устройства промышленного шпионажа, исключить запись или ретрансляцию излучений компьютера, а также речевых и других несущих информацию сигналов. Это позволяет предотвратить утечку информативных электромагнитных сигналов за пределы охраняемой территории.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6"/>
          <a:stretch/>
        </p:blipFill>
        <p:spPr bwMode="auto">
          <a:xfrm>
            <a:off x="827584" y="3068960"/>
            <a:ext cx="6650389" cy="341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9560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6480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антивирусов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020272" cy="5265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454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8568952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Защита национальных интересов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человека и общества достоверной и полной информацией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Правовая защита человека и общества при получении, распространении и использовании информации.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права личности и общества на получение информации.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объективной информацией.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Борьба с криминальными угрозами в сфере информационных и телекоммуникационных систем, с телефонным терроризмом, отмыванием денег и т.д.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Защита личности, организации, общества и государства от информационно-психологических угроз.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 Формирование имиджа, борьба с клеветой, слухами, дезинформацией.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05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467600" cy="10081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Информационные преступления и информационная безопасность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568952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Информационные преступления и информационная безопасность Жизненно важной для общества становится проблема информационной безопасности действующих систем хранения, передачи и обработки информации.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Потери от хищения или повреждения компьютерных данных составляют более 100 млн. долларов в год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1" b="2424"/>
          <a:stretch/>
        </p:blipFill>
        <p:spPr bwMode="auto">
          <a:xfrm>
            <a:off x="805161" y="4077071"/>
            <a:ext cx="3108312" cy="269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37282"/>
            <a:ext cx="2239515" cy="283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60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67600" cy="70609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Понятие информационной безопасности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496944" cy="5805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 информационной безопасностью понимается защищенность информации и поддерживающей ее инфраструктуры от любых случайных или злонамеренных воздействий, результатом которых может явиться нанесение ущерба самой информации, ее владельцам или поддерживающей инфраструктуре.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Информационная безопасность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это процесс обеспечения конфиденциальности, целостности и доступности информации.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Конфиденциальность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состояние информации, при котором доступ к ней осуществляют только субъекты, имеющие на него право.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Целостность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избежание несанкционированной модификации информации.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избежание временного или постоянного сокрытия информации от пользователей, получивших права доступа.</a:t>
            </a:r>
          </a:p>
        </p:txBody>
      </p:sp>
    </p:spTree>
    <p:extLst>
      <p:ext uri="{BB962C8B-B14F-4D97-AF65-F5344CB8AC3E}">
        <p14:creationId xmlns:p14="http://schemas.microsoft.com/office/powerpoint/2010/main" val="19496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8424936" cy="4873752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Целостность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избежание несанкционированной модификации информации.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избежание временного или постоянного сокрытия информации от пользователей, получивших права доступа.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93" y="2564904"/>
            <a:ext cx="5260454" cy="370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58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9361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обеспечения информационной безопасности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8568952" cy="52051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Существует два подхода к проблеме обеспечения безопасности компьютерных систем и сетей: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«фрагментарный» и комплексный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«Фрагментарный»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подход направлен на противодействие четко определенным угрозам в заданных условиях. В качестве примеров реализации такого подхода можно указать отдельные средства управления доступом, автономные средства шифрования, специализированные антивирусные программы.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подход ориентирован на создание защищенной среды обработки информации в ЛВС, объединяющей в единый комплекс разнородные меры противодействия угрозам. Организация защищенной среды обработки информации позволяет гарантировать определенный уровень безопасности сети, что является несомненным достоинством комплексного подхода. </a:t>
            </a:r>
          </a:p>
        </p:txBody>
      </p:sp>
    </p:spTree>
    <p:extLst>
      <p:ext uri="{BB962C8B-B14F-4D97-AF65-F5344CB8AC3E}">
        <p14:creationId xmlns:p14="http://schemas.microsoft.com/office/powerpoint/2010/main" val="174976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51592"/>
            <a:ext cx="8568952" cy="379363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законодательного ( стандарты, законы, нормативные акты и т.п.)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административно-организационного (действия общего характера, предпринимаемые руководством организации, и конкретные меры безопасности, имеющие дело с людьми);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программно-технического (конкретные технические меры).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5104"/>
            <a:ext cx="384710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16632"/>
            <a:ext cx="8568952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Для защиты интересов субъектов информационных отношений необходимо сочетать меры следующих уровней: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65104"/>
            <a:ext cx="2346183" cy="2276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88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17281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защиты информации на административно-организационном уровне, администрация организации должна сознавать необходимость поддержания режима безопасности и выделять на эти цели соответствующие ресурсы. Основой мер защиты административно-организационного уровня является политика безопасности и комплекс организационных мер.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2060848"/>
            <a:ext cx="8568952" cy="42484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К комплексу организационных мер относятся меры безопасности, реализуемые людьми. Выделяют следующие группы организационных мер:</a:t>
            </a:r>
          </a:p>
          <a:p>
            <a:endParaRPr lang="ru-RU" dirty="0"/>
          </a:p>
          <a:p>
            <a:r>
              <a:rPr lang="ru-RU" dirty="0"/>
              <a:t>1) управление персоналом;</a:t>
            </a:r>
          </a:p>
          <a:p>
            <a:endParaRPr lang="ru-RU" dirty="0"/>
          </a:p>
          <a:p>
            <a:r>
              <a:rPr lang="ru-RU" dirty="0"/>
              <a:t>2) физическая защита;</a:t>
            </a:r>
          </a:p>
          <a:p>
            <a:endParaRPr lang="ru-RU" dirty="0"/>
          </a:p>
          <a:p>
            <a:r>
              <a:rPr lang="ru-RU" dirty="0"/>
              <a:t>3) поддержание работоспособности;</a:t>
            </a:r>
          </a:p>
          <a:p>
            <a:endParaRPr lang="ru-RU" dirty="0"/>
          </a:p>
          <a:p>
            <a:r>
              <a:rPr lang="ru-RU" dirty="0"/>
              <a:t>4) реагирование на нарушения режима безопасности;</a:t>
            </a:r>
          </a:p>
          <a:p>
            <a:endParaRPr lang="ru-RU" dirty="0"/>
          </a:p>
          <a:p>
            <a:r>
              <a:rPr lang="ru-RU" dirty="0"/>
              <a:t>5) планирование восстановительных работ.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96952"/>
            <a:ext cx="2198018" cy="164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61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352928" cy="18448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поддержания режима информационной безопасности особенно важны меры программно-технического уровня, поскольку основная угроза компьютерным системам исходит от них самих: сбои оборудования, ошибки программного обеспечения, промахи пользователей и администраторов и т. п. В рамках современных информационных систем должны быть доступны следующие механизмы безопасности: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772816"/>
            <a:ext cx="7673280" cy="42690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1) средства идентификации и аутентификации пользователей (комплекс 3А);</a:t>
            </a:r>
          </a:p>
          <a:p>
            <a:endParaRPr lang="ru-RU" dirty="0"/>
          </a:p>
          <a:p>
            <a:r>
              <a:rPr lang="ru-RU" dirty="0"/>
              <a:t>2) средства шифрования информации;</a:t>
            </a:r>
          </a:p>
          <a:p>
            <a:endParaRPr lang="ru-RU" dirty="0"/>
          </a:p>
          <a:p>
            <a:r>
              <a:rPr lang="ru-RU" dirty="0"/>
              <a:t>3) межсетевые экраны;</a:t>
            </a:r>
          </a:p>
          <a:p>
            <a:endParaRPr lang="ru-RU" dirty="0"/>
          </a:p>
          <a:p>
            <a:r>
              <a:rPr lang="ru-RU" dirty="0"/>
              <a:t>4) средства контентной фильтрации.;</a:t>
            </a:r>
          </a:p>
          <a:p>
            <a:endParaRPr lang="ru-RU" dirty="0"/>
          </a:p>
          <a:p>
            <a:r>
              <a:rPr lang="ru-RU" dirty="0"/>
              <a:t>5) средства антивирусной защиты;</a:t>
            </a:r>
          </a:p>
          <a:p>
            <a:endParaRPr lang="ru-RU" dirty="0"/>
          </a:p>
          <a:p>
            <a:r>
              <a:rPr lang="ru-RU" dirty="0"/>
              <a:t>6) системы обнаружения уязвимостей сетей и анализаторы сетевых атак.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36912"/>
            <a:ext cx="2076822" cy="207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28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</TotalTime>
  <Words>824</Words>
  <Application>Microsoft Office PowerPoint</Application>
  <PresentationFormat>Экран (4:3)</PresentationFormat>
  <Paragraphs>81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Century Schoolbook</vt:lpstr>
      <vt:lpstr>Times New Roman</vt:lpstr>
      <vt:lpstr>Wingdings</vt:lpstr>
      <vt:lpstr>Wingdings 2</vt:lpstr>
      <vt:lpstr>Эркер</vt:lpstr>
      <vt:lpstr>Бюджетное учреждение профессионального образования Ханты - Мансийского автономного округа - Югры «Белоярский политехнический колледж» </vt:lpstr>
      <vt:lpstr>Презентация PowerPoint</vt:lpstr>
      <vt:lpstr>Информационные преступления и информационная безопасность</vt:lpstr>
      <vt:lpstr>Понятие информационной безопасности</vt:lpstr>
      <vt:lpstr>Презентация PowerPoint</vt:lpstr>
      <vt:lpstr>Методы обеспечения информационной безопасности</vt:lpstr>
      <vt:lpstr>Презентация PowerPoint</vt:lpstr>
      <vt:lpstr>Для обеспечения защиты информации на административно-организационном уровне, администрация организации должна сознавать необходимость поддержания режима безопасности и выделять на эти цели соответствующие ресурсы. Основой мер защиты административно-организационного уровня является политика безопасности и комплекс организационных мер. </vt:lpstr>
      <vt:lpstr>Для поддержания режима информационной безопасности особенно важны меры программно-технического уровня, поскольку основная угроза компьютерным системам исходит от них самих: сбои оборудования, ошибки программного обеспечения, промахи пользователей и администраторов и т. п. В рамках современных информационных систем должны быть доступны следующие механизмы безопасности: </vt:lpstr>
      <vt:lpstr>Информационные угрозы бывают</vt:lpstr>
      <vt:lpstr>ПРЕДНАМЕРЕННЫЕ УГРОЗЫ: </vt:lpstr>
      <vt:lpstr>СЛУЧАЙНЫЕ УГРОЗЫ </vt:lpstr>
      <vt:lpstr>МЕТОДЫ ЗАЩИТЫ </vt:lpstr>
      <vt:lpstr>Презентация PowerPoint</vt:lpstr>
      <vt:lpstr>Презентация PowerPoint</vt:lpstr>
      <vt:lpstr>Презентация PowerPoint</vt:lpstr>
      <vt:lpstr>Виды антивирусов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учреждение профессионального образования Ханты - Мансийского автономного округа - Югры «Белоярский политехнический колледж» </dc:title>
  <dc:creator>Дмитрий</dc:creator>
  <cp:lastModifiedBy>Егор</cp:lastModifiedBy>
  <cp:revision>11</cp:revision>
  <dcterms:created xsi:type="dcterms:W3CDTF">2020-03-30T21:21:38Z</dcterms:created>
  <dcterms:modified xsi:type="dcterms:W3CDTF">2020-04-12T10:22:28Z</dcterms:modified>
</cp:coreProperties>
</file>